
<file path=[Content_Types].xml><?xml version="1.0" encoding="utf-8"?>
<Types xmlns="http://schemas.openxmlformats.org/package/2006/content-types">
  <Override PartName="/ppt/slides/slide29.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diagrams/layout7.xml" ContentType="application/vnd.openxmlformats-officedocument.drawingml.diagramLayout+xml"/>
  <Override PartName="/ppt/diagrams/data8.xml" ContentType="application/vnd.openxmlformats-officedocument.drawingml.diagramData+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commentAuthors.xml" ContentType="application/vnd.openxmlformats-officedocument.presentationml.commentAuthors+xml"/>
  <Override PartName="/ppt/diagrams/layout3.xml" ContentType="application/vnd.openxmlformats-officedocument.drawingml.diagramLayout+xml"/>
  <Override PartName="/ppt/diagrams/data4.xml" ContentType="application/vnd.openxmlformats-officedocument.drawingml.diagramData+xml"/>
  <Override PartName="/ppt/diagrams/colors8.xml" ContentType="application/vnd.openxmlformats-officedocument.drawingml.diagramColors+xml"/>
  <Override PartName="/ppt/diagrams/layout1.xml" ContentType="application/vnd.openxmlformats-officedocument.drawingml.diagramLayout+xml"/>
  <Override PartName="/ppt/diagrams/data2.xml" ContentType="application/vnd.openxmlformats-officedocument.drawingml.diagramData+xml"/>
  <Override PartName="/ppt/diagrams/colors6.xml" ContentType="application/vnd.openxmlformats-officedocument.drawingml.diagramColors+xml"/>
  <Override PartName="/ppt/diagrams/drawing7.xml" ContentType="application/vnd.ms-office.drawingml.diagramDrawing+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colors4.xml" ContentType="application/vnd.openxmlformats-officedocument.drawingml.diagramColors+xml"/>
  <Override PartName="/ppt/diagrams/drawing5.xml" ContentType="application/vnd.ms-office.drawingml.diagramDrawing+xml"/>
  <Override PartName="/ppt/diagrams/quickStyle7.xml" ContentType="application/vnd.openxmlformats-officedocument.drawingml.diagramStyl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slideLayouts/slideLayout7.xml" ContentType="application/vnd.openxmlformats-officedocument.presentationml.slideLayout+xml"/>
  <Override PartName="/ppt/theme/theme4.xml" ContentType="application/vnd.openxmlformats-officedocument.theme+xml"/>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diagrams/layout8.xml" ContentType="application/vnd.openxmlformats-officedocument.drawingml.diagram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diagrams/data7.xml" ContentType="application/vnd.openxmlformats-officedocument.drawingml.diagramData+xml"/>
  <Default Extension="tiff" ContentType="image/tiff"/>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drawing8.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diagrams/quickStyle8.xml" ContentType="application/vnd.openxmlformats-officedocument.drawingml.diagramStyle+xml"/>
  <Override PartName="/ppt/slides/slide8.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 id="2147483799" r:id="rId2"/>
  </p:sldMasterIdLst>
  <p:notesMasterIdLst>
    <p:notesMasterId r:id="rId38"/>
  </p:notesMasterIdLst>
  <p:handoutMasterIdLst>
    <p:handoutMasterId r:id="rId39"/>
  </p:handoutMasterIdLst>
  <p:sldIdLst>
    <p:sldId id="356" r:id="rId3"/>
    <p:sldId id="357" r:id="rId4"/>
    <p:sldId id="358" r:id="rId5"/>
    <p:sldId id="413" r:id="rId6"/>
    <p:sldId id="414" r:id="rId7"/>
    <p:sldId id="415" r:id="rId8"/>
    <p:sldId id="416" r:id="rId9"/>
    <p:sldId id="417" r:id="rId10"/>
    <p:sldId id="418" r:id="rId11"/>
    <p:sldId id="419" r:id="rId12"/>
    <p:sldId id="420" r:id="rId13"/>
    <p:sldId id="422" r:id="rId14"/>
    <p:sldId id="423" r:id="rId15"/>
    <p:sldId id="424" r:id="rId16"/>
    <p:sldId id="444" r:id="rId17"/>
    <p:sldId id="425" r:id="rId18"/>
    <p:sldId id="426" r:id="rId19"/>
    <p:sldId id="427" r:id="rId20"/>
    <p:sldId id="428" r:id="rId21"/>
    <p:sldId id="429" r:id="rId22"/>
    <p:sldId id="430" r:id="rId23"/>
    <p:sldId id="431" r:id="rId24"/>
    <p:sldId id="432" r:id="rId25"/>
    <p:sldId id="433" r:id="rId26"/>
    <p:sldId id="434" r:id="rId27"/>
    <p:sldId id="435" r:id="rId28"/>
    <p:sldId id="436" r:id="rId29"/>
    <p:sldId id="437" r:id="rId30"/>
    <p:sldId id="438" r:id="rId31"/>
    <p:sldId id="439" r:id="rId32"/>
    <p:sldId id="440" r:id="rId33"/>
    <p:sldId id="441" r:id="rId34"/>
    <p:sldId id="442" r:id="rId35"/>
    <p:sldId id="443" r:id="rId36"/>
    <p:sldId id="392" r:id="rId37"/>
  </p:sldIdLst>
  <p:sldSz cx="9144000" cy="6858000" type="screen4x3"/>
  <p:notesSz cx="6858000" cy="9144000"/>
  <p:custDataLst>
    <p:tags r:id="rId40"/>
  </p:custDataLst>
  <p:defaultTex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tech" initials="A" lastIdx="45" clrIdx="0"/>
  <p:cmAuthor id="1" name="n.bami" initials="n"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36A2"/>
    <a:srgbClr val="F61828"/>
    <a:srgbClr val="FFFF99"/>
    <a:srgbClr val="007E39"/>
    <a:srgbClr val="4411D5"/>
    <a:srgbClr val="C0007B"/>
    <a:srgbClr val="AC1418"/>
    <a:srgbClr val="FFCC00"/>
    <a:srgbClr val="004E4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07" autoAdjust="0"/>
    <p:restoredTop sz="96448" autoAdjust="0"/>
  </p:normalViewPr>
  <p:slideViewPr>
    <p:cSldViewPr>
      <p:cViewPr>
        <p:scale>
          <a:sx n="70" d="100"/>
          <a:sy n="70" d="100"/>
        </p:scale>
        <p:origin x="-48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1398" y="-9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D9B449A0-FF94-4713-9A9A-058D7F6B71B9}">
      <dgm:prSet phldrT="[Text]" custT="1"/>
      <dgm:spPr/>
      <dgm:t>
        <a:bodyPr/>
        <a:lstStyle/>
        <a:p>
          <a:r>
            <a:rPr lang="en-US" sz="1600" b="1" dirty="0" smtClean="0">
              <a:latin typeface="Calibri" pitchFamily="34" charset="0"/>
              <a:cs typeface="Calibri" pitchFamily="34" charset="0"/>
            </a:rPr>
            <a:t>Columns present in tables and views</a:t>
          </a:r>
          <a:endParaRPr lang="en-US" sz="16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smtClean="0">
              <a:latin typeface="Calibri" pitchFamily="34" charset="0"/>
              <a:cs typeface="Calibri" pitchFamily="34" charset="0"/>
            </a:rPr>
            <a:t>Parameters in stored procedures</a:t>
          </a:r>
          <a:endParaRPr lang="en-US" sz="16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600" b="1" dirty="0" smtClean="0">
              <a:latin typeface="Calibri" pitchFamily="34" charset="0"/>
              <a:cs typeface="Calibri" pitchFamily="34" charset="0"/>
            </a:rPr>
            <a:t>Variables</a:t>
          </a:r>
          <a:endParaRPr lang="en-US" sz="16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92E0BEA3-0319-4FBB-8D06-F523A0F31AFE}">
      <dgm:prSet phldrT="[Text]" custT="1"/>
      <dgm:spPr/>
      <dgm:t>
        <a:bodyPr/>
        <a:lstStyle/>
        <a:p>
          <a:r>
            <a:rPr lang="en-US" sz="1600" b="1" dirty="0" smtClean="0">
              <a:latin typeface="Calibri" pitchFamily="34" charset="0"/>
              <a:cs typeface="Calibri" pitchFamily="34" charset="0"/>
            </a:rPr>
            <a:t>Transact-SQL functions that return one or more data values of a specific data type</a:t>
          </a:r>
          <a:endParaRPr lang="en-US" sz="1600" b="1" dirty="0">
            <a:latin typeface="Calibri" pitchFamily="34" charset="0"/>
            <a:cs typeface="Calibri" pitchFamily="34" charset="0"/>
          </a:endParaRP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246689C4-6F96-4EC5-9609-1DF9B1589526}">
      <dgm:prSet phldrT="[Text]" custT="1"/>
      <dgm:spPr/>
      <dgm:t>
        <a:bodyPr/>
        <a:lstStyle/>
        <a:p>
          <a:r>
            <a:rPr lang="en-US" sz="1600" b="1" dirty="0" smtClean="0">
              <a:latin typeface="Calibri" pitchFamily="34" charset="0"/>
              <a:cs typeface="Calibri" pitchFamily="34" charset="0"/>
            </a:rPr>
            <a:t>Stored procedures that have a return code belonging to the integer data type</a:t>
          </a:r>
          <a:endParaRPr lang="en-US" sz="1600" b="1" dirty="0">
            <a:latin typeface="Calibri" pitchFamily="34" charset="0"/>
            <a:cs typeface="Calibri" pitchFamily="34" charset="0"/>
          </a:endParaRPr>
        </a:p>
      </dgm:t>
    </dgm:pt>
    <dgm:pt modelId="{C39F95BD-7228-41BD-9AE0-E1E5D50DB020}" type="parTrans" cxnId="{5832A219-F025-4B0C-86DC-923489D8F566}">
      <dgm:prSet/>
      <dgm:spPr/>
      <dgm:t>
        <a:bodyPr/>
        <a:lstStyle/>
        <a:p>
          <a:endParaRPr lang="en-US"/>
        </a:p>
      </dgm:t>
    </dgm:pt>
    <dgm:pt modelId="{1F16A108-6E15-4C4C-A273-B2882D5C50D9}" type="sibTrans" cxnId="{5832A219-F025-4B0C-86DC-923489D8F566}">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5"/>
      <dgm:spPr/>
      <dgm:t>
        <a:bodyPr/>
        <a:lstStyle/>
        <a:p>
          <a:endParaRPr lang="en-US"/>
        </a:p>
      </dgm:t>
    </dgm:pt>
    <dgm:pt modelId="{46B940FC-8FA1-4568-B447-0EEB4A38217C}" type="pres">
      <dgm:prSet presAssocID="{D9B449A0-FF94-4713-9A9A-058D7F6B71B9}" presName="parentText" presStyleLbl="node1" presStyleIdx="0" presStyleCnt="5" custLinFactNeighborX="-42564">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5">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5"/>
      <dgm:spPr/>
      <dgm:t>
        <a:bodyPr/>
        <a:lstStyle/>
        <a:p>
          <a:endParaRPr lang="en-US"/>
        </a:p>
      </dgm:t>
    </dgm:pt>
    <dgm:pt modelId="{9CD06469-F34B-4432-ADB5-7C825FE94111}" type="pres">
      <dgm:prSet presAssocID="{E2855558-389B-4591-8564-2A29B4C32D65}" presName="parentText" presStyleLbl="node1" presStyleIdx="1" presStyleCnt="5" custLinFactNeighborX="-42564">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5">
        <dgm:presLayoutVars>
          <dgm:bulletEnabled val="1"/>
        </dgm:presLayoutVars>
      </dgm:prSet>
      <dgm:spPr>
        <a:solidFill>
          <a:srgbClr val="FFFFFF">
            <a:alpha val="0"/>
          </a:srgbClr>
        </a:solidFill>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5"/>
      <dgm:spPr/>
      <dgm:t>
        <a:bodyPr/>
        <a:lstStyle/>
        <a:p>
          <a:endParaRPr lang="en-US"/>
        </a:p>
      </dgm:t>
    </dgm:pt>
    <dgm:pt modelId="{EEBD306F-2B9A-4D2B-9193-3D815715E159}" type="pres">
      <dgm:prSet presAssocID="{AF1790DE-E36E-4506-8B4B-73498403BC3A}" presName="parentText" presStyleLbl="node1" presStyleIdx="2" presStyleCnt="5" custLinFactNeighborX="-42564">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5">
        <dgm:presLayoutVars>
          <dgm:bulletEnabled val="1"/>
        </dgm:presLayoutVars>
      </dgm:prSet>
      <dgm:spPr>
        <a:solidFill>
          <a:srgbClr val="FFFFFF">
            <a:alpha val="0"/>
          </a:srgbClr>
        </a:solidFill>
      </dgm:spPr>
    </dgm:pt>
    <dgm:pt modelId="{0DBAD9B9-D831-41B3-A7AB-BA43EC772A23}" type="pres">
      <dgm:prSet presAssocID="{43FE062E-EA32-4A5A-A7FE-EEBE294F89F8}" presName="spaceBetweenRectangles" presStyleCnt="0"/>
      <dgm:spPr/>
    </dgm:pt>
    <dgm:pt modelId="{9FBB05F6-6B43-4838-BB56-D8204B1DFDBB}" type="pres">
      <dgm:prSet presAssocID="{92E0BEA3-0319-4FBB-8D06-F523A0F31AFE}" presName="parentLin" presStyleCnt="0"/>
      <dgm:spPr/>
    </dgm:pt>
    <dgm:pt modelId="{2F6DCFC7-B128-4075-85AB-63906F54F199}" type="pres">
      <dgm:prSet presAssocID="{92E0BEA3-0319-4FBB-8D06-F523A0F31AFE}" presName="parentLeftMargin" presStyleLbl="node1" presStyleIdx="2" presStyleCnt="5"/>
      <dgm:spPr/>
      <dgm:t>
        <a:bodyPr/>
        <a:lstStyle/>
        <a:p>
          <a:endParaRPr lang="en-US"/>
        </a:p>
      </dgm:t>
    </dgm:pt>
    <dgm:pt modelId="{EC1C5D96-D4E0-4B13-B90D-0A1CD7988876}" type="pres">
      <dgm:prSet presAssocID="{92E0BEA3-0319-4FBB-8D06-F523A0F31AFE}" presName="parentText" presStyleLbl="node1" presStyleIdx="3" presStyleCnt="5" custScaleX="136054" custScaleY="115244" custLinFactNeighborX="-42689">
        <dgm:presLayoutVars>
          <dgm:chMax val="0"/>
          <dgm:bulletEnabled val="1"/>
        </dgm:presLayoutVars>
      </dgm:prSet>
      <dgm:spPr/>
      <dgm:t>
        <a:bodyPr/>
        <a:lstStyle/>
        <a:p>
          <a:endParaRPr lang="en-US"/>
        </a:p>
      </dgm:t>
    </dgm:pt>
    <dgm:pt modelId="{397FDA66-0FF2-46F7-8CE5-9F46C70CC2C1}" type="pres">
      <dgm:prSet presAssocID="{92E0BEA3-0319-4FBB-8D06-F523A0F31AFE}" presName="negativeSpace" presStyleCnt="0"/>
      <dgm:spPr/>
    </dgm:pt>
    <dgm:pt modelId="{F50AFCC0-5C68-4512-ACDD-23FE4FACC4F8}" type="pres">
      <dgm:prSet presAssocID="{92E0BEA3-0319-4FBB-8D06-F523A0F31AFE}" presName="childText" presStyleLbl="conFgAcc1" presStyleIdx="3" presStyleCnt="5">
        <dgm:presLayoutVars>
          <dgm:bulletEnabled val="1"/>
        </dgm:presLayoutVars>
      </dgm:prSet>
      <dgm:spPr>
        <a:solidFill>
          <a:srgbClr val="FFFFFF">
            <a:alpha val="0"/>
          </a:srgbClr>
        </a:solidFill>
      </dgm:spPr>
    </dgm:pt>
    <dgm:pt modelId="{6D7C75E7-980E-47BF-9C8D-00ACBC24A328}" type="pres">
      <dgm:prSet presAssocID="{657DD261-1631-46A3-88EF-36E266D51D4C}" presName="spaceBetweenRectangles" presStyleCnt="0"/>
      <dgm:spPr/>
    </dgm:pt>
    <dgm:pt modelId="{A95A0334-4C97-4DE8-A23B-974ACE57EEC7}" type="pres">
      <dgm:prSet presAssocID="{246689C4-6F96-4EC5-9609-1DF9B1589526}" presName="parentLin" presStyleCnt="0"/>
      <dgm:spPr/>
    </dgm:pt>
    <dgm:pt modelId="{381A60EF-0C43-4423-B991-350FA7A2C3C7}" type="pres">
      <dgm:prSet presAssocID="{246689C4-6F96-4EC5-9609-1DF9B1589526}" presName="parentLeftMargin" presStyleLbl="node1" presStyleIdx="3" presStyleCnt="5"/>
      <dgm:spPr/>
      <dgm:t>
        <a:bodyPr/>
        <a:lstStyle/>
        <a:p>
          <a:endParaRPr lang="en-US"/>
        </a:p>
      </dgm:t>
    </dgm:pt>
    <dgm:pt modelId="{274FBB78-BBC1-4EBB-8038-D9338A246E2B}" type="pres">
      <dgm:prSet presAssocID="{246689C4-6F96-4EC5-9609-1DF9B1589526}" presName="parentText" presStyleLbl="node1" presStyleIdx="4" presStyleCnt="5" custScaleX="125170" custLinFactNeighborX="-42564">
        <dgm:presLayoutVars>
          <dgm:chMax val="0"/>
          <dgm:bulletEnabled val="1"/>
        </dgm:presLayoutVars>
      </dgm:prSet>
      <dgm:spPr/>
      <dgm:t>
        <a:bodyPr/>
        <a:lstStyle/>
        <a:p>
          <a:endParaRPr lang="en-US"/>
        </a:p>
      </dgm:t>
    </dgm:pt>
    <dgm:pt modelId="{DA9491EB-07C2-41F2-9F49-16D65D70B9E1}" type="pres">
      <dgm:prSet presAssocID="{246689C4-6F96-4EC5-9609-1DF9B1589526}" presName="negativeSpace" presStyleCnt="0"/>
      <dgm:spPr/>
    </dgm:pt>
    <dgm:pt modelId="{2086B887-67F7-4A1B-BADA-8683DBD47710}" type="pres">
      <dgm:prSet presAssocID="{246689C4-6F96-4EC5-9609-1DF9B1589526}" presName="childText" presStyleLbl="conFgAcc1" presStyleIdx="4" presStyleCnt="5">
        <dgm:presLayoutVars>
          <dgm:bulletEnabled val="1"/>
        </dgm:presLayoutVars>
      </dgm:prSet>
      <dgm:spPr>
        <a:solidFill>
          <a:srgbClr val="FFFFFF">
            <a:alpha val="0"/>
          </a:srgbClr>
        </a:solidFill>
      </dgm:spPr>
    </dgm:pt>
  </dgm:ptLst>
  <dgm:cxnLst>
    <dgm:cxn modelId="{18CA1D90-8813-4555-9F77-90705CB484B9}" type="presOf" srcId="{92E0BEA3-0319-4FBB-8D06-F523A0F31AFE}" destId="{EC1C5D96-D4E0-4B13-B90D-0A1CD7988876}" srcOrd="1" destOrd="0" presId="urn:microsoft.com/office/officeart/2005/8/layout/list1"/>
    <dgm:cxn modelId="{49BE6904-1E77-4EAD-8630-3EA0F0FE79CE}" type="presOf" srcId="{91346CAC-A78E-4DA3-B22E-CEA49EBE4226}" destId="{377BF09A-222E-4937-A795-7A4258D0F5D6}" srcOrd="0" destOrd="0" presId="urn:microsoft.com/office/officeart/2005/8/layout/list1"/>
    <dgm:cxn modelId="{22DE8CCA-6782-409D-A66B-6C963B94C42B}" type="presOf" srcId="{92E0BEA3-0319-4FBB-8D06-F523A0F31AFE}" destId="{2F6DCFC7-B128-4075-85AB-63906F54F199}" srcOrd="0" destOrd="0" presId="urn:microsoft.com/office/officeart/2005/8/layout/list1"/>
    <dgm:cxn modelId="{93513321-C5AA-4AE8-82A3-A21A55307CFE}" type="presOf" srcId="{E2855558-389B-4591-8564-2A29B4C32D65}" destId="{9CD06469-F34B-4432-ADB5-7C825FE94111}" srcOrd="1" destOrd="0" presId="urn:microsoft.com/office/officeart/2005/8/layout/list1"/>
    <dgm:cxn modelId="{4F236E68-A17D-4165-9905-A7A0A08BB306}" srcId="{91346CAC-A78E-4DA3-B22E-CEA49EBE4226}" destId="{92E0BEA3-0319-4FBB-8D06-F523A0F31AFE}" srcOrd="3" destOrd="0" parTransId="{EC9E610C-4D20-4DEA-AD3B-1A4226AE0616}" sibTransId="{657DD261-1631-46A3-88EF-36E266D51D4C}"/>
    <dgm:cxn modelId="{54DCEFE2-7E84-4DA0-87BA-B21CA8E5D537}" type="presOf" srcId="{246689C4-6F96-4EC5-9609-1DF9B1589526}" destId="{274FBB78-BBC1-4EBB-8038-D9338A246E2B}" srcOrd="1" destOrd="0" presId="urn:microsoft.com/office/officeart/2005/8/layout/list1"/>
    <dgm:cxn modelId="{230995EB-68BF-45D2-A1E3-1A7C3D29714D}" type="presOf" srcId="{AF1790DE-E36E-4506-8B4B-73498403BC3A}" destId="{EEBD306F-2B9A-4D2B-9193-3D815715E159}" srcOrd="1" destOrd="0" presId="urn:microsoft.com/office/officeart/2005/8/layout/list1"/>
    <dgm:cxn modelId="{1F4D3B33-A415-4C44-A8C0-88C5551874A6}" type="presOf" srcId="{246689C4-6F96-4EC5-9609-1DF9B1589526}" destId="{381A60EF-0C43-4423-B991-350FA7A2C3C7}" srcOrd="0" destOrd="0" presId="urn:microsoft.com/office/officeart/2005/8/layout/list1"/>
    <dgm:cxn modelId="{4BFF6569-24BB-4D5C-98E3-B11D977E8EB2}" type="presOf" srcId="{AF1790DE-E36E-4506-8B4B-73498403BC3A}" destId="{A1E54DF6-9C4C-426D-98EB-FFBF48F1924C}" srcOrd="0" destOrd="0" presId="urn:microsoft.com/office/officeart/2005/8/layout/list1"/>
    <dgm:cxn modelId="{743DE046-127C-4375-A479-F0BB12FCF8E7}" type="presOf" srcId="{D9B449A0-FF94-4713-9A9A-058D7F6B71B9}" destId="{F795D8E3-ADA7-4953-8642-733E088841CD}" srcOrd="0" destOrd="0" presId="urn:microsoft.com/office/officeart/2005/8/layout/list1"/>
    <dgm:cxn modelId="{5832A219-F025-4B0C-86DC-923489D8F566}" srcId="{91346CAC-A78E-4DA3-B22E-CEA49EBE4226}" destId="{246689C4-6F96-4EC5-9609-1DF9B1589526}" srcOrd="4" destOrd="0" parTransId="{C39F95BD-7228-41BD-9AE0-E1E5D50DB020}" sibTransId="{1F16A108-6E15-4C4C-A273-B2882D5C50D9}"/>
    <dgm:cxn modelId="{BAA32820-53E8-47F3-8B4C-E0BE3781D9EA}" type="presOf" srcId="{D9B449A0-FF94-4713-9A9A-058D7F6B71B9}" destId="{46B940FC-8FA1-4568-B447-0EEB4A38217C}" srcOrd="1"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402AAEE8-DD21-49B5-8A52-284AD178D2DD}" type="presOf" srcId="{E2855558-389B-4591-8564-2A29B4C32D65}" destId="{643F61F5-F617-478B-A953-7E4573D0220D}" srcOrd="0"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A7FFA459-88E6-4BF9-990E-9E839F2CA561}" srcId="{91346CAC-A78E-4DA3-B22E-CEA49EBE4226}" destId="{D9B449A0-FF94-4713-9A9A-058D7F6B71B9}" srcOrd="0" destOrd="0" parTransId="{72FECDBD-928B-4253-9CFE-B1ABEE0A78E1}" sibTransId="{2764F4CA-6CE4-44EA-8523-B18B98402A7E}"/>
    <dgm:cxn modelId="{7934453D-D414-4DA0-B51C-61B6885F3A11}" type="presParOf" srcId="{377BF09A-222E-4937-A795-7A4258D0F5D6}" destId="{ED0E1027-549B-49E6-9D59-3B13C1AC4FD2}" srcOrd="0" destOrd="0" presId="urn:microsoft.com/office/officeart/2005/8/layout/list1"/>
    <dgm:cxn modelId="{AADBEB66-3C8F-49EB-9BF4-087A6B4EF6F4}" type="presParOf" srcId="{ED0E1027-549B-49E6-9D59-3B13C1AC4FD2}" destId="{F795D8E3-ADA7-4953-8642-733E088841CD}" srcOrd="0" destOrd="0" presId="urn:microsoft.com/office/officeart/2005/8/layout/list1"/>
    <dgm:cxn modelId="{2DE3D5F3-C0B9-47B7-84BD-F0BE75648E03}" type="presParOf" srcId="{ED0E1027-549B-49E6-9D59-3B13C1AC4FD2}" destId="{46B940FC-8FA1-4568-B447-0EEB4A38217C}" srcOrd="1" destOrd="0" presId="urn:microsoft.com/office/officeart/2005/8/layout/list1"/>
    <dgm:cxn modelId="{6091475F-AF10-4BF5-A31D-90DC5B893A91}" type="presParOf" srcId="{377BF09A-222E-4937-A795-7A4258D0F5D6}" destId="{E375144E-1A36-4173-80BF-99CA453AF7E6}" srcOrd="1" destOrd="0" presId="urn:microsoft.com/office/officeart/2005/8/layout/list1"/>
    <dgm:cxn modelId="{D837F416-18D5-45CC-8E3C-C05969296783}" type="presParOf" srcId="{377BF09A-222E-4937-A795-7A4258D0F5D6}" destId="{FE437422-C560-4C42-8C7A-0DA04E55B9BB}" srcOrd="2" destOrd="0" presId="urn:microsoft.com/office/officeart/2005/8/layout/list1"/>
    <dgm:cxn modelId="{F815E729-DC00-43D2-919B-45ED8814DD84}" type="presParOf" srcId="{377BF09A-222E-4937-A795-7A4258D0F5D6}" destId="{0B9E0790-3332-4252-B645-DA100988A8BD}" srcOrd="3" destOrd="0" presId="urn:microsoft.com/office/officeart/2005/8/layout/list1"/>
    <dgm:cxn modelId="{8255042F-9754-4A20-B869-97EC6F5935C0}" type="presParOf" srcId="{377BF09A-222E-4937-A795-7A4258D0F5D6}" destId="{BFEA5445-50DE-4684-987E-9F1F651A7CB1}" srcOrd="4" destOrd="0" presId="urn:microsoft.com/office/officeart/2005/8/layout/list1"/>
    <dgm:cxn modelId="{BC0EAC89-C306-4A95-9D0F-9C9842506C18}" type="presParOf" srcId="{BFEA5445-50DE-4684-987E-9F1F651A7CB1}" destId="{643F61F5-F617-478B-A953-7E4573D0220D}" srcOrd="0" destOrd="0" presId="urn:microsoft.com/office/officeart/2005/8/layout/list1"/>
    <dgm:cxn modelId="{4AA68186-BF5C-4DC6-84C7-B24B2D7EAF57}" type="presParOf" srcId="{BFEA5445-50DE-4684-987E-9F1F651A7CB1}" destId="{9CD06469-F34B-4432-ADB5-7C825FE94111}" srcOrd="1" destOrd="0" presId="urn:microsoft.com/office/officeart/2005/8/layout/list1"/>
    <dgm:cxn modelId="{4A338411-74CA-49AA-9DAF-829A917BE8E9}" type="presParOf" srcId="{377BF09A-222E-4937-A795-7A4258D0F5D6}" destId="{F1C435CB-0864-441B-8524-6DD2EE189DE5}" srcOrd="5" destOrd="0" presId="urn:microsoft.com/office/officeart/2005/8/layout/list1"/>
    <dgm:cxn modelId="{5A3DEB5D-0CAE-40B0-8FA9-C12AA464351E}" type="presParOf" srcId="{377BF09A-222E-4937-A795-7A4258D0F5D6}" destId="{C6EBB0DE-782D-4729-AC1B-AFD6DD05183B}" srcOrd="6" destOrd="0" presId="urn:microsoft.com/office/officeart/2005/8/layout/list1"/>
    <dgm:cxn modelId="{6832B87E-241B-41CE-BFC5-80FE49B38B90}" type="presParOf" srcId="{377BF09A-222E-4937-A795-7A4258D0F5D6}" destId="{FFB6C9BD-743C-4271-96CE-B4DCBC77FDF8}" srcOrd="7" destOrd="0" presId="urn:microsoft.com/office/officeart/2005/8/layout/list1"/>
    <dgm:cxn modelId="{C7969438-77DF-4394-90D5-5B1E2A61A487}" type="presParOf" srcId="{377BF09A-222E-4937-A795-7A4258D0F5D6}" destId="{6FECFA36-77DF-4D44-A0EE-86BBB75610EB}" srcOrd="8" destOrd="0" presId="urn:microsoft.com/office/officeart/2005/8/layout/list1"/>
    <dgm:cxn modelId="{FD6449F1-1C7F-4990-A526-4BFD08A2AD56}" type="presParOf" srcId="{6FECFA36-77DF-4D44-A0EE-86BBB75610EB}" destId="{A1E54DF6-9C4C-426D-98EB-FFBF48F1924C}" srcOrd="0" destOrd="0" presId="urn:microsoft.com/office/officeart/2005/8/layout/list1"/>
    <dgm:cxn modelId="{1086A9DA-3801-47F7-BE23-908B67BFC23C}" type="presParOf" srcId="{6FECFA36-77DF-4D44-A0EE-86BBB75610EB}" destId="{EEBD306F-2B9A-4D2B-9193-3D815715E159}" srcOrd="1" destOrd="0" presId="urn:microsoft.com/office/officeart/2005/8/layout/list1"/>
    <dgm:cxn modelId="{E5694CDB-3DC9-4E7C-A58A-D37200DA97F4}" type="presParOf" srcId="{377BF09A-222E-4937-A795-7A4258D0F5D6}" destId="{D60276C3-8AA5-49E7-A53A-2AD0071F10C7}" srcOrd="9" destOrd="0" presId="urn:microsoft.com/office/officeart/2005/8/layout/list1"/>
    <dgm:cxn modelId="{5D21DE43-14FC-4B07-A8F8-7C5FC9A8F4DF}" type="presParOf" srcId="{377BF09A-222E-4937-A795-7A4258D0F5D6}" destId="{651F067F-7FD3-49A0-930F-C390710D14CC}" srcOrd="10" destOrd="0" presId="urn:microsoft.com/office/officeart/2005/8/layout/list1"/>
    <dgm:cxn modelId="{B5580FD8-E5B1-4DD0-84CD-758652D32B8F}" type="presParOf" srcId="{377BF09A-222E-4937-A795-7A4258D0F5D6}" destId="{0DBAD9B9-D831-41B3-A7AB-BA43EC772A23}" srcOrd="11" destOrd="0" presId="urn:microsoft.com/office/officeart/2005/8/layout/list1"/>
    <dgm:cxn modelId="{1A7C1E17-7307-48FB-AAB9-6D45379588B9}" type="presParOf" srcId="{377BF09A-222E-4937-A795-7A4258D0F5D6}" destId="{9FBB05F6-6B43-4838-BB56-D8204B1DFDBB}" srcOrd="12" destOrd="0" presId="urn:microsoft.com/office/officeart/2005/8/layout/list1"/>
    <dgm:cxn modelId="{72925220-E2B3-4668-89AF-14E78AC71DC4}" type="presParOf" srcId="{9FBB05F6-6B43-4838-BB56-D8204B1DFDBB}" destId="{2F6DCFC7-B128-4075-85AB-63906F54F199}" srcOrd="0" destOrd="0" presId="urn:microsoft.com/office/officeart/2005/8/layout/list1"/>
    <dgm:cxn modelId="{03607D30-D9C4-4218-9280-284CC71C80C4}" type="presParOf" srcId="{9FBB05F6-6B43-4838-BB56-D8204B1DFDBB}" destId="{EC1C5D96-D4E0-4B13-B90D-0A1CD7988876}" srcOrd="1" destOrd="0" presId="urn:microsoft.com/office/officeart/2005/8/layout/list1"/>
    <dgm:cxn modelId="{33F07C94-F125-4FCD-9759-5E415BC2C95C}" type="presParOf" srcId="{377BF09A-222E-4937-A795-7A4258D0F5D6}" destId="{397FDA66-0FF2-46F7-8CE5-9F46C70CC2C1}" srcOrd="13" destOrd="0" presId="urn:microsoft.com/office/officeart/2005/8/layout/list1"/>
    <dgm:cxn modelId="{DF6CF168-EA3D-4CCF-B17C-E7139585DE49}" type="presParOf" srcId="{377BF09A-222E-4937-A795-7A4258D0F5D6}" destId="{F50AFCC0-5C68-4512-ACDD-23FE4FACC4F8}" srcOrd="14" destOrd="0" presId="urn:microsoft.com/office/officeart/2005/8/layout/list1"/>
    <dgm:cxn modelId="{43F2E718-CB9B-4ED5-95D2-3CEC129893B8}" type="presParOf" srcId="{377BF09A-222E-4937-A795-7A4258D0F5D6}" destId="{6D7C75E7-980E-47BF-9C8D-00ACBC24A328}" srcOrd="15" destOrd="0" presId="urn:microsoft.com/office/officeart/2005/8/layout/list1"/>
    <dgm:cxn modelId="{A3BAC7C4-2140-4F3A-8312-F3ED60B95406}" type="presParOf" srcId="{377BF09A-222E-4937-A795-7A4258D0F5D6}" destId="{A95A0334-4C97-4DE8-A23B-974ACE57EEC7}" srcOrd="16" destOrd="0" presId="urn:microsoft.com/office/officeart/2005/8/layout/list1"/>
    <dgm:cxn modelId="{1D23F937-8696-49ED-90A2-8D41C50C1E9C}" type="presParOf" srcId="{A95A0334-4C97-4DE8-A23B-974ACE57EEC7}" destId="{381A60EF-0C43-4423-B991-350FA7A2C3C7}" srcOrd="0" destOrd="0" presId="urn:microsoft.com/office/officeart/2005/8/layout/list1"/>
    <dgm:cxn modelId="{AC59DA1F-7849-42C2-8AD2-BCD036D4EE91}" type="presParOf" srcId="{A95A0334-4C97-4DE8-A23B-974ACE57EEC7}" destId="{274FBB78-BBC1-4EBB-8038-D9338A246E2B}" srcOrd="1" destOrd="0" presId="urn:microsoft.com/office/officeart/2005/8/layout/list1"/>
    <dgm:cxn modelId="{5E270701-447D-4A0D-85A7-531F299F0A05}" type="presParOf" srcId="{377BF09A-222E-4937-A795-7A4258D0F5D6}" destId="{DA9491EB-07C2-41F2-9F49-16D65D70B9E1}" srcOrd="17" destOrd="0" presId="urn:microsoft.com/office/officeart/2005/8/layout/list1"/>
    <dgm:cxn modelId="{303037F4-95AB-403A-8684-677F53D275BF}" type="presParOf" srcId="{377BF09A-222E-4937-A795-7A4258D0F5D6}" destId="{2086B887-67F7-4A1B-BADA-8683DBD47710}" srcOrd="18"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D9B449A0-FF94-4713-9A9A-058D7F6B71B9}">
      <dgm:prSet phldrT="[Text]" custT="1"/>
      <dgm:spPr/>
      <dgm:t>
        <a:bodyPr/>
        <a:lstStyle/>
        <a:p>
          <a:r>
            <a:rPr lang="en-US" sz="1600" b="1" dirty="0" smtClean="0">
              <a:latin typeface="Calibri" pitchFamily="34" charset="0"/>
              <a:cs typeface="Calibri" pitchFamily="34" charset="0"/>
            </a:rPr>
            <a:t>Predicates</a:t>
          </a:r>
          <a:endParaRPr lang="en-US" sz="16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smtClean="0">
              <a:latin typeface="Calibri" pitchFamily="34" charset="0"/>
              <a:cs typeface="Calibri" pitchFamily="34" charset="0"/>
            </a:rPr>
            <a:t>Operators</a:t>
          </a:r>
          <a:endParaRPr lang="en-US" sz="16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600" b="1" dirty="0" smtClean="0">
              <a:latin typeface="Calibri" pitchFamily="34" charset="0"/>
              <a:cs typeface="Calibri" pitchFamily="34" charset="0"/>
            </a:rPr>
            <a:t>Variables</a:t>
          </a:r>
          <a:endParaRPr lang="en-US" sz="16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92E0BEA3-0319-4FBB-8D06-F523A0F31AFE}">
      <dgm:prSet phldrT="[Text]" custT="1"/>
      <dgm:spPr/>
      <dgm:t>
        <a:bodyPr/>
        <a:lstStyle/>
        <a:p>
          <a:r>
            <a:rPr lang="en-US" sz="1600" b="1" dirty="0" smtClean="0">
              <a:latin typeface="Calibri" pitchFamily="34" charset="0"/>
              <a:cs typeface="Calibri" pitchFamily="34" charset="0"/>
            </a:rPr>
            <a:t>Expressions</a:t>
          </a:r>
          <a:endParaRPr lang="en-US" sz="1600" b="1" dirty="0">
            <a:latin typeface="Calibri" pitchFamily="34" charset="0"/>
            <a:cs typeface="Calibri" pitchFamily="34" charset="0"/>
          </a:endParaRP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246689C4-6F96-4EC5-9609-1DF9B1589526}">
      <dgm:prSet phldrT="[Text]" custT="1"/>
      <dgm:spPr/>
      <dgm:t>
        <a:bodyPr/>
        <a:lstStyle/>
        <a:p>
          <a:r>
            <a:rPr lang="en-US" sz="1600" b="1" dirty="0" smtClean="0">
              <a:latin typeface="Calibri" pitchFamily="34" charset="0"/>
              <a:cs typeface="Calibri" pitchFamily="34" charset="0"/>
            </a:rPr>
            <a:t>Control-of Flow</a:t>
          </a:r>
          <a:endParaRPr lang="en-US" sz="1600" b="1" dirty="0">
            <a:latin typeface="Calibri" pitchFamily="34" charset="0"/>
            <a:cs typeface="Calibri" pitchFamily="34" charset="0"/>
          </a:endParaRPr>
        </a:p>
      </dgm:t>
    </dgm:pt>
    <dgm:pt modelId="{C39F95BD-7228-41BD-9AE0-E1E5D50DB020}" type="parTrans" cxnId="{5832A219-F025-4B0C-86DC-923489D8F566}">
      <dgm:prSet/>
      <dgm:spPr/>
      <dgm:t>
        <a:bodyPr/>
        <a:lstStyle/>
        <a:p>
          <a:endParaRPr lang="en-US"/>
        </a:p>
      </dgm:t>
    </dgm:pt>
    <dgm:pt modelId="{1F16A108-6E15-4C4C-A273-B2882D5C50D9}" type="sibTrans" cxnId="{5832A219-F025-4B0C-86DC-923489D8F566}">
      <dgm:prSet/>
      <dgm:spPr/>
      <dgm:t>
        <a:bodyPr/>
        <a:lstStyle/>
        <a:p>
          <a:endParaRPr lang="en-US"/>
        </a:p>
      </dgm:t>
    </dgm:pt>
    <dgm:pt modelId="{2D9C1BDB-010A-4FEE-B3A0-2A7E43BE7F63}">
      <dgm:prSet phldrT="[Text]" custT="1"/>
      <dgm:spPr/>
      <dgm:t>
        <a:bodyPr/>
        <a:lstStyle/>
        <a:p>
          <a:r>
            <a:rPr lang="en-US" sz="1600" b="1" dirty="0" smtClean="0">
              <a:latin typeface="Calibri" pitchFamily="34" charset="0"/>
              <a:cs typeface="Calibri" pitchFamily="34" charset="0"/>
            </a:rPr>
            <a:t>Functions</a:t>
          </a:r>
          <a:endParaRPr lang="en-US" sz="1600" b="1" dirty="0">
            <a:latin typeface="Calibri" pitchFamily="34" charset="0"/>
            <a:cs typeface="Calibri" pitchFamily="34" charset="0"/>
          </a:endParaRPr>
        </a:p>
      </dgm:t>
    </dgm:pt>
    <dgm:pt modelId="{895156A3-8018-489E-B95A-6226F06D2B9B}" type="parTrans" cxnId="{DBED0420-B99C-43FE-A71D-B4A23E162E2E}">
      <dgm:prSet/>
      <dgm:spPr/>
      <dgm:t>
        <a:bodyPr/>
        <a:lstStyle/>
        <a:p>
          <a:endParaRPr lang="en-IN"/>
        </a:p>
      </dgm:t>
    </dgm:pt>
    <dgm:pt modelId="{E91A3C73-18A9-4E31-8B60-FC4E3474276C}" type="sibTrans" cxnId="{DBED0420-B99C-43FE-A71D-B4A23E162E2E}">
      <dgm:prSet/>
      <dgm:spPr/>
      <dgm:t>
        <a:bodyPr/>
        <a:lstStyle/>
        <a:p>
          <a:endParaRPr lang="en-IN"/>
        </a:p>
      </dgm:t>
    </dgm:pt>
    <dgm:pt modelId="{2CECA251-FB27-47A0-9437-AE56C5B944F9}">
      <dgm:prSet phldrT="[Text]" custT="1"/>
      <dgm:spPr/>
      <dgm:t>
        <a:bodyPr/>
        <a:lstStyle/>
        <a:p>
          <a:r>
            <a:rPr lang="en-US" sz="1600" b="1" dirty="0" smtClean="0">
              <a:latin typeface="Calibri" pitchFamily="34" charset="0"/>
              <a:cs typeface="Calibri" pitchFamily="34" charset="0"/>
            </a:rPr>
            <a:t>Errors</a:t>
          </a:r>
          <a:endParaRPr lang="en-US" sz="1600" b="1" dirty="0">
            <a:latin typeface="Calibri" pitchFamily="34" charset="0"/>
            <a:cs typeface="Calibri" pitchFamily="34" charset="0"/>
          </a:endParaRPr>
        </a:p>
      </dgm:t>
    </dgm:pt>
    <dgm:pt modelId="{3EEC1063-6FEE-41F4-B7D4-04E7D01B3EB6}" type="parTrans" cxnId="{6604D919-8538-4747-87E4-D6F77BB846D8}">
      <dgm:prSet/>
      <dgm:spPr/>
      <dgm:t>
        <a:bodyPr/>
        <a:lstStyle/>
        <a:p>
          <a:endParaRPr lang="en-IN"/>
        </a:p>
      </dgm:t>
    </dgm:pt>
    <dgm:pt modelId="{58A9B0D8-EA51-4298-9FB6-0FCBFC6AD018}" type="sibTrans" cxnId="{6604D919-8538-4747-87E4-D6F77BB846D8}">
      <dgm:prSet/>
      <dgm:spPr/>
      <dgm:t>
        <a:bodyPr/>
        <a:lstStyle/>
        <a:p>
          <a:endParaRPr lang="en-IN"/>
        </a:p>
      </dgm:t>
    </dgm:pt>
    <dgm:pt modelId="{36D52C8A-28E9-4805-89E4-DE0F3F215759}">
      <dgm:prSet phldrT="[Text]" custT="1"/>
      <dgm:spPr/>
      <dgm:t>
        <a:bodyPr/>
        <a:lstStyle/>
        <a:p>
          <a:r>
            <a:rPr lang="en-US" sz="1600" b="1" dirty="0" smtClean="0">
              <a:latin typeface="Calibri" pitchFamily="34" charset="0"/>
              <a:cs typeface="Calibri" pitchFamily="34" charset="0"/>
            </a:rPr>
            <a:t>Transactions</a:t>
          </a:r>
          <a:endParaRPr lang="en-US" sz="1600" b="1" dirty="0">
            <a:latin typeface="Calibri" pitchFamily="34" charset="0"/>
            <a:cs typeface="Calibri" pitchFamily="34" charset="0"/>
          </a:endParaRPr>
        </a:p>
      </dgm:t>
    </dgm:pt>
    <dgm:pt modelId="{FBFF2692-7A15-4F04-B81B-C393A8262DC7}" type="parTrans" cxnId="{DB6EDB28-64F5-4A48-ACA6-7D44E1558DEE}">
      <dgm:prSet/>
      <dgm:spPr/>
      <dgm:t>
        <a:bodyPr/>
        <a:lstStyle/>
        <a:p>
          <a:endParaRPr lang="en-IN"/>
        </a:p>
      </dgm:t>
    </dgm:pt>
    <dgm:pt modelId="{9296C837-2295-4E90-9C05-10AED056E8E1}" type="sibTrans" cxnId="{DB6EDB28-64F5-4A48-ACA6-7D44E1558DEE}">
      <dgm:prSet/>
      <dgm:spPr/>
      <dgm:t>
        <a:bodyPr/>
        <a:lstStyle/>
        <a:p>
          <a:endParaRPr lang="en-IN"/>
        </a:p>
      </dgm:t>
    </dgm:pt>
    <dgm:pt modelId="{7F7F2866-0C52-4BF0-AE1B-84207287080A}">
      <dgm:prSet phldrT="[Text]" custT="1"/>
      <dgm:spPr/>
      <dgm:t>
        <a:bodyPr/>
        <a:lstStyle/>
        <a:p>
          <a:r>
            <a:rPr lang="en-US" sz="1600" b="1" dirty="0" smtClean="0">
              <a:latin typeface="Calibri" pitchFamily="34" charset="0"/>
              <a:cs typeface="Calibri" pitchFamily="34" charset="0"/>
            </a:rPr>
            <a:t>Comments</a:t>
          </a:r>
          <a:endParaRPr lang="en-US" sz="1600" b="1" dirty="0">
            <a:latin typeface="Calibri" pitchFamily="34" charset="0"/>
            <a:cs typeface="Calibri" pitchFamily="34" charset="0"/>
          </a:endParaRPr>
        </a:p>
      </dgm:t>
    </dgm:pt>
    <dgm:pt modelId="{EB7DB726-2280-4DD2-ABA4-0EAA2E018090}" type="parTrans" cxnId="{6B2290F9-1B90-4E0F-8181-CFAB1C507604}">
      <dgm:prSet/>
      <dgm:spPr/>
      <dgm:t>
        <a:bodyPr/>
        <a:lstStyle/>
        <a:p>
          <a:endParaRPr lang="en-IN"/>
        </a:p>
      </dgm:t>
    </dgm:pt>
    <dgm:pt modelId="{F5F66C66-F153-44E2-A18E-347ECB1188D4}" type="sibTrans" cxnId="{6B2290F9-1B90-4E0F-8181-CFAB1C507604}">
      <dgm:prSet/>
      <dgm:spPr/>
      <dgm:t>
        <a:bodyPr/>
        <a:lstStyle/>
        <a:p>
          <a:endParaRPr lang="en-IN"/>
        </a:p>
      </dgm:t>
    </dgm:pt>
    <dgm:pt modelId="{DC02C724-AACD-4683-808A-54639EA003DC}">
      <dgm:prSet phldrT="[Text]" custT="1"/>
      <dgm:spPr/>
      <dgm:t>
        <a:bodyPr/>
        <a:lstStyle/>
        <a:p>
          <a:r>
            <a:rPr lang="en-US" sz="1600" b="1" dirty="0" smtClean="0">
              <a:latin typeface="Calibri" pitchFamily="34" charset="0"/>
              <a:cs typeface="Calibri" pitchFamily="34" charset="0"/>
            </a:rPr>
            <a:t>Batch Separators</a:t>
          </a:r>
          <a:endParaRPr lang="en-US" sz="1600" b="1" dirty="0">
            <a:latin typeface="Calibri" pitchFamily="34" charset="0"/>
            <a:cs typeface="Calibri" pitchFamily="34" charset="0"/>
          </a:endParaRPr>
        </a:p>
      </dgm:t>
    </dgm:pt>
    <dgm:pt modelId="{8E20DE20-B6EE-4881-AED0-57B8216020F4}" type="parTrans" cxnId="{F8CBAA2D-63A8-4EE1-ABC0-18B3AFC4FCC3}">
      <dgm:prSet/>
      <dgm:spPr/>
      <dgm:t>
        <a:bodyPr/>
        <a:lstStyle/>
        <a:p>
          <a:endParaRPr lang="en-US"/>
        </a:p>
      </dgm:t>
    </dgm:pt>
    <dgm:pt modelId="{69D1B221-A2E2-48AC-B822-F9E0D0F82992}" type="sibTrans" cxnId="{F8CBAA2D-63A8-4EE1-ABC0-18B3AFC4FCC3}">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10"/>
      <dgm:spPr/>
      <dgm:t>
        <a:bodyPr/>
        <a:lstStyle/>
        <a:p>
          <a:endParaRPr lang="en-US"/>
        </a:p>
      </dgm:t>
    </dgm:pt>
    <dgm:pt modelId="{46B940FC-8FA1-4568-B447-0EEB4A38217C}" type="pres">
      <dgm:prSet presAssocID="{D9B449A0-FF94-4713-9A9A-058D7F6B71B9}" presName="parentText" presStyleLbl="node1" presStyleIdx="0" presStyleCnt="10" custLinFactNeighborX="-42564">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10">
        <dgm:presLayoutVars>
          <dgm:bulletEnabled val="1"/>
        </dgm:presLayoutVars>
      </dgm:prSet>
      <dgm:spPr>
        <a:solidFill>
          <a:srgbClr val="FFFFFF">
            <a:alpha val="0"/>
          </a:srgbClr>
        </a:solidFill>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10"/>
      <dgm:spPr/>
      <dgm:t>
        <a:bodyPr/>
        <a:lstStyle/>
        <a:p>
          <a:endParaRPr lang="en-US"/>
        </a:p>
      </dgm:t>
    </dgm:pt>
    <dgm:pt modelId="{9CD06469-F34B-4432-ADB5-7C825FE94111}" type="pres">
      <dgm:prSet presAssocID="{E2855558-389B-4591-8564-2A29B4C32D65}" presName="parentText" presStyleLbl="node1" presStyleIdx="1" presStyleCnt="10" custLinFactNeighborX="-42564">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10">
        <dgm:presLayoutVars>
          <dgm:bulletEnabled val="1"/>
        </dgm:presLayoutVars>
      </dgm:prSet>
      <dgm:spPr>
        <a:solidFill>
          <a:srgbClr val="FFFFFF">
            <a:alpha val="0"/>
          </a:srgbClr>
        </a:solidFill>
      </dgm:spPr>
    </dgm:pt>
    <dgm:pt modelId="{FFB6C9BD-743C-4271-96CE-B4DCBC77FDF8}" type="pres">
      <dgm:prSet presAssocID="{E3CCE1FE-8395-4CE0-ADA9-5054E68F59BF}" presName="spaceBetweenRectangles" presStyleCnt="0"/>
      <dgm:spPr/>
    </dgm:pt>
    <dgm:pt modelId="{407C1938-1FEB-40B3-AB67-292C1448AABD}" type="pres">
      <dgm:prSet presAssocID="{2D9C1BDB-010A-4FEE-B3A0-2A7E43BE7F63}" presName="parentLin" presStyleCnt="0"/>
      <dgm:spPr/>
    </dgm:pt>
    <dgm:pt modelId="{92AE0B7B-A775-4D94-922A-C9E304A0E3AB}" type="pres">
      <dgm:prSet presAssocID="{2D9C1BDB-010A-4FEE-B3A0-2A7E43BE7F63}" presName="parentLeftMargin" presStyleLbl="node1" presStyleIdx="1" presStyleCnt="10"/>
      <dgm:spPr/>
      <dgm:t>
        <a:bodyPr/>
        <a:lstStyle/>
        <a:p>
          <a:endParaRPr lang="en-IN"/>
        </a:p>
      </dgm:t>
    </dgm:pt>
    <dgm:pt modelId="{B11FDC38-E8C0-4B7D-A4AF-A12A308AAF59}" type="pres">
      <dgm:prSet presAssocID="{2D9C1BDB-010A-4FEE-B3A0-2A7E43BE7F63}" presName="parentText" presStyleLbl="node1" presStyleIdx="2" presStyleCnt="10" custLinFactNeighborX="-33333" custLinFactNeighborY="3213">
        <dgm:presLayoutVars>
          <dgm:chMax val="0"/>
          <dgm:bulletEnabled val="1"/>
        </dgm:presLayoutVars>
      </dgm:prSet>
      <dgm:spPr/>
      <dgm:t>
        <a:bodyPr/>
        <a:lstStyle/>
        <a:p>
          <a:endParaRPr lang="en-IN"/>
        </a:p>
      </dgm:t>
    </dgm:pt>
    <dgm:pt modelId="{16D4886B-E477-470A-BD26-56CE9C8A41D5}" type="pres">
      <dgm:prSet presAssocID="{2D9C1BDB-010A-4FEE-B3A0-2A7E43BE7F63}" presName="negativeSpace" presStyleCnt="0"/>
      <dgm:spPr/>
    </dgm:pt>
    <dgm:pt modelId="{1729DA82-14CC-492F-B7A7-709E7D5EC817}" type="pres">
      <dgm:prSet presAssocID="{2D9C1BDB-010A-4FEE-B3A0-2A7E43BE7F63}" presName="childText" presStyleLbl="conFgAcc1" presStyleIdx="2" presStyleCnt="10" custLinFactNeighborY="-38674">
        <dgm:presLayoutVars>
          <dgm:bulletEnabled val="1"/>
        </dgm:presLayoutVars>
      </dgm:prSet>
      <dgm:spPr>
        <a:solidFill>
          <a:schemeClr val="accent3">
            <a:lumMod val="40000"/>
            <a:lumOff val="60000"/>
            <a:alpha val="90000"/>
          </a:schemeClr>
        </a:solidFill>
      </dgm:spPr>
      <dgm:t>
        <a:bodyPr/>
        <a:lstStyle/>
        <a:p>
          <a:endParaRPr lang="en-IN"/>
        </a:p>
      </dgm:t>
    </dgm:pt>
    <dgm:pt modelId="{26255CD3-01D8-41C4-8DE1-A3D96626EAE3}" type="pres">
      <dgm:prSet presAssocID="{E91A3C73-18A9-4E31-8B60-FC4E3474276C}"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2" presStyleCnt="10"/>
      <dgm:spPr/>
      <dgm:t>
        <a:bodyPr/>
        <a:lstStyle/>
        <a:p>
          <a:endParaRPr lang="en-US"/>
        </a:p>
      </dgm:t>
    </dgm:pt>
    <dgm:pt modelId="{EEBD306F-2B9A-4D2B-9193-3D815715E159}" type="pres">
      <dgm:prSet presAssocID="{AF1790DE-E36E-4506-8B4B-73498403BC3A}" presName="parentText" presStyleLbl="node1" presStyleIdx="3" presStyleCnt="10" custLinFactNeighborX="-42564">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3" presStyleCnt="10">
        <dgm:presLayoutVars>
          <dgm:bulletEnabled val="1"/>
        </dgm:presLayoutVars>
      </dgm:prSet>
      <dgm:spPr>
        <a:solidFill>
          <a:srgbClr val="FFFFFF">
            <a:alpha val="0"/>
          </a:srgbClr>
        </a:solidFill>
      </dgm:spPr>
    </dgm:pt>
    <dgm:pt modelId="{0DBAD9B9-D831-41B3-A7AB-BA43EC772A23}" type="pres">
      <dgm:prSet presAssocID="{43FE062E-EA32-4A5A-A7FE-EEBE294F89F8}" presName="spaceBetweenRectangles" presStyleCnt="0"/>
      <dgm:spPr/>
    </dgm:pt>
    <dgm:pt modelId="{9FBB05F6-6B43-4838-BB56-D8204B1DFDBB}" type="pres">
      <dgm:prSet presAssocID="{92E0BEA3-0319-4FBB-8D06-F523A0F31AFE}" presName="parentLin" presStyleCnt="0"/>
      <dgm:spPr/>
    </dgm:pt>
    <dgm:pt modelId="{2F6DCFC7-B128-4075-85AB-63906F54F199}" type="pres">
      <dgm:prSet presAssocID="{92E0BEA3-0319-4FBB-8D06-F523A0F31AFE}" presName="parentLeftMargin" presStyleLbl="node1" presStyleIdx="3" presStyleCnt="10"/>
      <dgm:spPr/>
      <dgm:t>
        <a:bodyPr/>
        <a:lstStyle/>
        <a:p>
          <a:endParaRPr lang="en-US"/>
        </a:p>
      </dgm:t>
    </dgm:pt>
    <dgm:pt modelId="{EC1C5D96-D4E0-4B13-B90D-0A1CD7988876}" type="pres">
      <dgm:prSet presAssocID="{92E0BEA3-0319-4FBB-8D06-F523A0F31AFE}" presName="parentText" presStyleLbl="node1" presStyleIdx="4" presStyleCnt="10" custScaleX="100033" custScaleY="115244" custLinFactNeighborX="-42689">
        <dgm:presLayoutVars>
          <dgm:chMax val="0"/>
          <dgm:bulletEnabled val="1"/>
        </dgm:presLayoutVars>
      </dgm:prSet>
      <dgm:spPr/>
      <dgm:t>
        <a:bodyPr/>
        <a:lstStyle/>
        <a:p>
          <a:endParaRPr lang="en-US"/>
        </a:p>
      </dgm:t>
    </dgm:pt>
    <dgm:pt modelId="{397FDA66-0FF2-46F7-8CE5-9F46C70CC2C1}" type="pres">
      <dgm:prSet presAssocID="{92E0BEA3-0319-4FBB-8D06-F523A0F31AFE}" presName="negativeSpace" presStyleCnt="0"/>
      <dgm:spPr/>
    </dgm:pt>
    <dgm:pt modelId="{F50AFCC0-5C68-4512-ACDD-23FE4FACC4F8}" type="pres">
      <dgm:prSet presAssocID="{92E0BEA3-0319-4FBB-8D06-F523A0F31AFE}" presName="childText" presStyleLbl="conFgAcc1" presStyleIdx="4" presStyleCnt="10">
        <dgm:presLayoutVars>
          <dgm:bulletEnabled val="1"/>
        </dgm:presLayoutVars>
      </dgm:prSet>
      <dgm:spPr>
        <a:solidFill>
          <a:srgbClr val="FFFFFF">
            <a:alpha val="0"/>
          </a:srgbClr>
        </a:solidFill>
      </dgm:spPr>
    </dgm:pt>
    <dgm:pt modelId="{6D7C75E7-980E-47BF-9C8D-00ACBC24A328}" type="pres">
      <dgm:prSet presAssocID="{657DD261-1631-46A3-88EF-36E266D51D4C}" presName="spaceBetweenRectangles" presStyleCnt="0"/>
      <dgm:spPr/>
    </dgm:pt>
    <dgm:pt modelId="{A95A0334-4C97-4DE8-A23B-974ACE57EEC7}" type="pres">
      <dgm:prSet presAssocID="{246689C4-6F96-4EC5-9609-1DF9B1589526}" presName="parentLin" presStyleCnt="0"/>
      <dgm:spPr/>
    </dgm:pt>
    <dgm:pt modelId="{381A60EF-0C43-4423-B991-350FA7A2C3C7}" type="pres">
      <dgm:prSet presAssocID="{246689C4-6F96-4EC5-9609-1DF9B1589526}" presName="parentLeftMargin" presStyleLbl="node1" presStyleIdx="4" presStyleCnt="10"/>
      <dgm:spPr/>
      <dgm:t>
        <a:bodyPr/>
        <a:lstStyle/>
        <a:p>
          <a:endParaRPr lang="en-US"/>
        </a:p>
      </dgm:t>
    </dgm:pt>
    <dgm:pt modelId="{274FBB78-BBC1-4EBB-8038-D9338A246E2B}" type="pres">
      <dgm:prSet presAssocID="{246689C4-6F96-4EC5-9609-1DF9B1589526}" presName="parentText" presStyleLbl="node1" presStyleIdx="5" presStyleCnt="10" custScaleX="100680" custScaleY="106504" custLinFactNeighborX="-42564">
        <dgm:presLayoutVars>
          <dgm:chMax val="0"/>
          <dgm:bulletEnabled val="1"/>
        </dgm:presLayoutVars>
      </dgm:prSet>
      <dgm:spPr/>
      <dgm:t>
        <a:bodyPr/>
        <a:lstStyle/>
        <a:p>
          <a:endParaRPr lang="en-US"/>
        </a:p>
      </dgm:t>
    </dgm:pt>
    <dgm:pt modelId="{DA9491EB-07C2-41F2-9F49-16D65D70B9E1}" type="pres">
      <dgm:prSet presAssocID="{246689C4-6F96-4EC5-9609-1DF9B1589526}" presName="negativeSpace" presStyleCnt="0"/>
      <dgm:spPr/>
    </dgm:pt>
    <dgm:pt modelId="{2086B887-67F7-4A1B-BADA-8683DBD47710}" type="pres">
      <dgm:prSet presAssocID="{246689C4-6F96-4EC5-9609-1DF9B1589526}" presName="childText" presStyleLbl="conFgAcc1" presStyleIdx="5" presStyleCnt="10">
        <dgm:presLayoutVars>
          <dgm:bulletEnabled val="1"/>
        </dgm:presLayoutVars>
      </dgm:prSet>
      <dgm:spPr>
        <a:solidFill>
          <a:srgbClr val="FFFFFF">
            <a:alpha val="0"/>
          </a:srgbClr>
        </a:solidFill>
      </dgm:spPr>
    </dgm:pt>
    <dgm:pt modelId="{84CF2189-E52D-4FFE-BE14-523403218243}" type="pres">
      <dgm:prSet presAssocID="{1F16A108-6E15-4C4C-A273-B2882D5C50D9}" presName="spaceBetweenRectangles" presStyleCnt="0"/>
      <dgm:spPr/>
    </dgm:pt>
    <dgm:pt modelId="{FB1C804B-EBE2-4E66-9B36-42C33557ADBA}" type="pres">
      <dgm:prSet presAssocID="{2CECA251-FB27-47A0-9437-AE56C5B944F9}" presName="parentLin" presStyleCnt="0"/>
      <dgm:spPr/>
    </dgm:pt>
    <dgm:pt modelId="{B9B62ADA-7D4A-4874-8F2F-B81A5D5E6145}" type="pres">
      <dgm:prSet presAssocID="{2CECA251-FB27-47A0-9437-AE56C5B944F9}" presName="parentLeftMargin" presStyleLbl="node1" presStyleIdx="5" presStyleCnt="10"/>
      <dgm:spPr/>
      <dgm:t>
        <a:bodyPr/>
        <a:lstStyle/>
        <a:p>
          <a:endParaRPr lang="en-IN"/>
        </a:p>
      </dgm:t>
    </dgm:pt>
    <dgm:pt modelId="{1831ABE7-7BDF-405A-A762-944808892E2C}" type="pres">
      <dgm:prSet presAssocID="{2CECA251-FB27-47A0-9437-AE56C5B944F9}" presName="parentText" presStyleLbl="node1" presStyleIdx="6" presStyleCnt="10" custLinFactNeighborX="-42857">
        <dgm:presLayoutVars>
          <dgm:chMax val="0"/>
          <dgm:bulletEnabled val="1"/>
        </dgm:presLayoutVars>
      </dgm:prSet>
      <dgm:spPr/>
      <dgm:t>
        <a:bodyPr/>
        <a:lstStyle/>
        <a:p>
          <a:endParaRPr lang="en-IN"/>
        </a:p>
      </dgm:t>
    </dgm:pt>
    <dgm:pt modelId="{1B928A64-E41A-4B1B-B997-683052385A7B}" type="pres">
      <dgm:prSet presAssocID="{2CECA251-FB27-47A0-9437-AE56C5B944F9}" presName="negativeSpace" presStyleCnt="0"/>
      <dgm:spPr/>
    </dgm:pt>
    <dgm:pt modelId="{8636A23B-EBBC-4E92-A195-F928758287F9}" type="pres">
      <dgm:prSet presAssocID="{2CECA251-FB27-47A0-9437-AE56C5B944F9}" presName="childText" presStyleLbl="conFgAcc1" presStyleIdx="6" presStyleCnt="10">
        <dgm:presLayoutVars>
          <dgm:bulletEnabled val="1"/>
        </dgm:presLayoutVars>
      </dgm:prSet>
      <dgm:spPr>
        <a:solidFill>
          <a:schemeClr val="accent1">
            <a:lumMod val="20000"/>
            <a:lumOff val="80000"/>
            <a:alpha val="90000"/>
          </a:schemeClr>
        </a:solidFill>
      </dgm:spPr>
      <dgm:t>
        <a:bodyPr/>
        <a:lstStyle/>
        <a:p>
          <a:endParaRPr lang="en-IN"/>
        </a:p>
      </dgm:t>
    </dgm:pt>
    <dgm:pt modelId="{9B904E48-7F32-4915-9BD0-C80ED27AE2CC}" type="pres">
      <dgm:prSet presAssocID="{58A9B0D8-EA51-4298-9FB6-0FCBFC6AD018}" presName="spaceBetweenRectangles" presStyleCnt="0"/>
      <dgm:spPr/>
    </dgm:pt>
    <dgm:pt modelId="{82E83F8E-D55A-4BF8-8532-3D7AC0B2A879}" type="pres">
      <dgm:prSet presAssocID="{36D52C8A-28E9-4805-89E4-DE0F3F215759}" presName="parentLin" presStyleCnt="0"/>
      <dgm:spPr/>
    </dgm:pt>
    <dgm:pt modelId="{F9B10231-DBED-406B-8E86-99291E308FE4}" type="pres">
      <dgm:prSet presAssocID="{36D52C8A-28E9-4805-89E4-DE0F3F215759}" presName="parentLeftMargin" presStyleLbl="node1" presStyleIdx="6" presStyleCnt="10"/>
      <dgm:spPr/>
      <dgm:t>
        <a:bodyPr/>
        <a:lstStyle/>
        <a:p>
          <a:endParaRPr lang="en-IN"/>
        </a:p>
      </dgm:t>
    </dgm:pt>
    <dgm:pt modelId="{1B243D12-DF88-4CF5-AF59-CC3EF16D4BA7}" type="pres">
      <dgm:prSet presAssocID="{36D52C8A-28E9-4805-89E4-DE0F3F215759}" presName="parentText" presStyleLbl="node1" presStyleIdx="7" presStyleCnt="10" custLinFactNeighborX="-33333">
        <dgm:presLayoutVars>
          <dgm:chMax val="0"/>
          <dgm:bulletEnabled val="1"/>
        </dgm:presLayoutVars>
      </dgm:prSet>
      <dgm:spPr/>
      <dgm:t>
        <a:bodyPr/>
        <a:lstStyle/>
        <a:p>
          <a:endParaRPr lang="en-IN"/>
        </a:p>
      </dgm:t>
    </dgm:pt>
    <dgm:pt modelId="{90DE2742-1695-4553-9295-5F4BCF4F1404}" type="pres">
      <dgm:prSet presAssocID="{36D52C8A-28E9-4805-89E4-DE0F3F215759}" presName="negativeSpace" presStyleCnt="0"/>
      <dgm:spPr/>
    </dgm:pt>
    <dgm:pt modelId="{D9C96D2D-C9B6-4335-A340-8CC6D55E4CB4}" type="pres">
      <dgm:prSet presAssocID="{36D52C8A-28E9-4805-89E4-DE0F3F215759}" presName="childText" presStyleLbl="conFgAcc1" presStyleIdx="7" presStyleCnt="10">
        <dgm:presLayoutVars>
          <dgm:bulletEnabled val="1"/>
        </dgm:presLayoutVars>
      </dgm:prSet>
      <dgm:spPr>
        <a:solidFill>
          <a:schemeClr val="accent1">
            <a:lumMod val="20000"/>
            <a:lumOff val="80000"/>
            <a:alpha val="90000"/>
          </a:schemeClr>
        </a:solidFill>
      </dgm:spPr>
      <dgm:t>
        <a:bodyPr/>
        <a:lstStyle/>
        <a:p>
          <a:endParaRPr lang="en-IN"/>
        </a:p>
      </dgm:t>
    </dgm:pt>
    <dgm:pt modelId="{DA8A0855-74B5-48DD-AAD8-D56F45740E6A}" type="pres">
      <dgm:prSet presAssocID="{9296C837-2295-4E90-9C05-10AED056E8E1}" presName="spaceBetweenRectangles" presStyleCnt="0"/>
      <dgm:spPr/>
    </dgm:pt>
    <dgm:pt modelId="{20A25508-2627-4DD7-850E-E5A5EAC057F1}" type="pres">
      <dgm:prSet presAssocID="{7F7F2866-0C52-4BF0-AE1B-84207287080A}" presName="parentLin" presStyleCnt="0"/>
      <dgm:spPr/>
    </dgm:pt>
    <dgm:pt modelId="{52A07516-AA05-411E-8007-16957F4B108A}" type="pres">
      <dgm:prSet presAssocID="{7F7F2866-0C52-4BF0-AE1B-84207287080A}" presName="parentLeftMargin" presStyleLbl="node1" presStyleIdx="7" presStyleCnt="10"/>
      <dgm:spPr/>
      <dgm:t>
        <a:bodyPr/>
        <a:lstStyle/>
        <a:p>
          <a:endParaRPr lang="en-IN"/>
        </a:p>
      </dgm:t>
    </dgm:pt>
    <dgm:pt modelId="{39C57E38-1AB3-4342-B503-651CBC9687FA}" type="pres">
      <dgm:prSet presAssocID="{7F7F2866-0C52-4BF0-AE1B-84207287080A}" presName="parentText" presStyleLbl="node1" presStyleIdx="8" presStyleCnt="10" custLinFactNeighborX="-42857">
        <dgm:presLayoutVars>
          <dgm:chMax val="0"/>
          <dgm:bulletEnabled val="1"/>
        </dgm:presLayoutVars>
      </dgm:prSet>
      <dgm:spPr/>
      <dgm:t>
        <a:bodyPr/>
        <a:lstStyle/>
        <a:p>
          <a:endParaRPr lang="en-IN"/>
        </a:p>
      </dgm:t>
    </dgm:pt>
    <dgm:pt modelId="{214AD8BC-D46F-4570-BB2A-2146B5EFCC37}" type="pres">
      <dgm:prSet presAssocID="{7F7F2866-0C52-4BF0-AE1B-84207287080A}" presName="negativeSpace" presStyleCnt="0"/>
      <dgm:spPr/>
    </dgm:pt>
    <dgm:pt modelId="{1C7A3C56-CD89-461F-9412-0A030C7CDE98}" type="pres">
      <dgm:prSet presAssocID="{7F7F2866-0C52-4BF0-AE1B-84207287080A}" presName="childText" presStyleLbl="conFgAcc1" presStyleIdx="8" presStyleCnt="10">
        <dgm:presLayoutVars>
          <dgm:bulletEnabled val="1"/>
        </dgm:presLayoutVars>
      </dgm:prSet>
      <dgm:spPr>
        <a:solidFill>
          <a:schemeClr val="accent1">
            <a:lumMod val="20000"/>
            <a:lumOff val="80000"/>
            <a:alpha val="90000"/>
          </a:schemeClr>
        </a:solidFill>
      </dgm:spPr>
      <dgm:t>
        <a:bodyPr/>
        <a:lstStyle/>
        <a:p>
          <a:endParaRPr lang="en-IN"/>
        </a:p>
      </dgm:t>
    </dgm:pt>
    <dgm:pt modelId="{D3A78542-E18C-4209-AF97-E1D3688E0620}" type="pres">
      <dgm:prSet presAssocID="{F5F66C66-F153-44E2-A18E-347ECB1188D4}" presName="spaceBetweenRectangles" presStyleCnt="0"/>
      <dgm:spPr/>
    </dgm:pt>
    <dgm:pt modelId="{C1FA56F1-0C6A-4642-B3A2-1E56CC481EAF}" type="pres">
      <dgm:prSet presAssocID="{DC02C724-AACD-4683-808A-54639EA003DC}" presName="parentLin" presStyleCnt="0"/>
      <dgm:spPr/>
    </dgm:pt>
    <dgm:pt modelId="{DA323D85-F805-4404-8080-FBDA9D69B85E}" type="pres">
      <dgm:prSet presAssocID="{DC02C724-AACD-4683-808A-54639EA003DC}" presName="parentLeftMargin" presStyleLbl="node1" presStyleIdx="8" presStyleCnt="10"/>
      <dgm:spPr/>
      <dgm:t>
        <a:bodyPr/>
        <a:lstStyle/>
        <a:p>
          <a:endParaRPr lang="en-IN"/>
        </a:p>
      </dgm:t>
    </dgm:pt>
    <dgm:pt modelId="{46423F51-021C-49B1-9EBB-0BEF4FBDA965}" type="pres">
      <dgm:prSet presAssocID="{DC02C724-AACD-4683-808A-54639EA003DC}" presName="parentText" presStyleLbl="node1" presStyleIdx="9" presStyleCnt="10" custLinFactNeighborX="-42857">
        <dgm:presLayoutVars>
          <dgm:chMax val="0"/>
          <dgm:bulletEnabled val="1"/>
        </dgm:presLayoutVars>
      </dgm:prSet>
      <dgm:spPr/>
      <dgm:t>
        <a:bodyPr/>
        <a:lstStyle/>
        <a:p>
          <a:endParaRPr lang="en-IN"/>
        </a:p>
      </dgm:t>
    </dgm:pt>
    <dgm:pt modelId="{E0F471F0-92EC-4DCB-A312-06D2A4040A22}" type="pres">
      <dgm:prSet presAssocID="{DC02C724-AACD-4683-808A-54639EA003DC}" presName="negativeSpace" presStyleCnt="0"/>
      <dgm:spPr/>
    </dgm:pt>
    <dgm:pt modelId="{FF04208B-1378-40C4-9C95-B51F899373F0}" type="pres">
      <dgm:prSet presAssocID="{DC02C724-AACD-4683-808A-54639EA003DC}" presName="childText" presStyleLbl="conFgAcc1" presStyleIdx="9" presStyleCnt="10">
        <dgm:presLayoutVars>
          <dgm:bulletEnabled val="1"/>
        </dgm:presLayoutVars>
      </dgm:prSet>
      <dgm:spPr>
        <a:solidFill>
          <a:schemeClr val="lt1">
            <a:hueOff val="0"/>
            <a:satOff val="0"/>
            <a:lumOff val="0"/>
            <a:alpha val="0"/>
          </a:schemeClr>
        </a:solidFill>
      </dgm:spPr>
      <dgm:t>
        <a:bodyPr/>
        <a:lstStyle/>
        <a:p>
          <a:endParaRPr lang="en-US"/>
        </a:p>
      </dgm:t>
    </dgm:pt>
  </dgm:ptLst>
  <dgm:cxnLst>
    <dgm:cxn modelId="{86B65D90-8124-4735-B709-0A1786865CE8}" type="presOf" srcId="{D9B449A0-FF94-4713-9A9A-058D7F6B71B9}" destId="{46B940FC-8FA1-4568-B447-0EEB4A38217C}" srcOrd="1"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B71A3C7C-400D-4283-A815-46B09FF8C186}" type="presOf" srcId="{AF1790DE-E36E-4506-8B4B-73498403BC3A}" destId="{EEBD306F-2B9A-4D2B-9193-3D815715E159}" srcOrd="1" destOrd="0" presId="urn:microsoft.com/office/officeart/2005/8/layout/list1"/>
    <dgm:cxn modelId="{60175033-1D5F-4C98-91ED-3FC083FE4FFF}" type="presOf" srcId="{E2855558-389B-4591-8564-2A29B4C32D65}" destId="{643F61F5-F617-478B-A953-7E4573D0220D}" srcOrd="0" destOrd="0" presId="urn:microsoft.com/office/officeart/2005/8/layout/list1"/>
    <dgm:cxn modelId="{68D705B2-628D-4DBB-8329-6E8CEE314012}" type="presOf" srcId="{91346CAC-A78E-4DA3-B22E-CEA49EBE4226}" destId="{377BF09A-222E-4937-A795-7A4258D0F5D6}" srcOrd="0" destOrd="0" presId="urn:microsoft.com/office/officeart/2005/8/layout/list1"/>
    <dgm:cxn modelId="{4E03E8B1-9F1F-49F9-AA5E-8386742BE88A}" type="presOf" srcId="{7F7F2866-0C52-4BF0-AE1B-84207287080A}" destId="{52A07516-AA05-411E-8007-16957F4B108A}" srcOrd="0" destOrd="0" presId="urn:microsoft.com/office/officeart/2005/8/layout/list1"/>
    <dgm:cxn modelId="{F8CBAA2D-63A8-4EE1-ABC0-18B3AFC4FCC3}" srcId="{91346CAC-A78E-4DA3-B22E-CEA49EBE4226}" destId="{DC02C724-AACD-4683-808A-54639EA003DC}" srcOrd="9" destOrd="0" parTransId="{8E20DE20-B6EE-4881-AED0-57B8216020F4}" sibTransId="{69D1B221-A2E2-48AC-B822-F9E0D0F82992}"/>
    <dgm:cxn modelId="{A858C426-5C1B-4F4B-B7E8-B313482951FA}" type="presOf" srcId="{2CECA251-FB27-47A0-9437-AE56C5B944F9}" destId="{B9B62ADA-7D4A-4874-8F2F-B81A5D5E6145}" srcOrd="0" destOrd="0" presId="urn:microsoft.com/office/officeart/2005/8/layout/list1"/>
    <dgm:cxn modelId="{DB6EDB28-64F5-4A48-ACA6-7D44E1558DEE}" srcId="{91346CAC-A78E-4DA3-B22E-CEA49EBE4226}" destId="{36D52C8A-28E9-4805-89E4-DE0F3F215759}" srcOrd="7" destOrd="0" parTransId="{FBFF2692-7A15-4F04-B81B-C393A8262DC7}" sibTransId="{9296C837-2295-4E90-9C05-10AED056E8E1}"/>
    <dgm:cxn modelId="{AFED1F19-484D-441D-A9E9-131B0DBAB2B5}" srcId="{91346CAC-A78E-4DA3-B22E-CEA49EBE4226}" destId="{AF1790DE-E36E-4506-8B4B-73498403BC3A}" srcOrd="3" destOrd="0" parTransId="{1D88505E-B705-45D0-982D-C74088FFDC5C}" sibTransId="{43FE062E-EA32-4A5A-A7FE-EEBE294F89F8}"/>
    <dgm:cxn modelId="{932A9574-AE7B-45B7-8C66-50703B521D95}" type="presOf" srcId="{36D52C8A-28E9-4805-89E4-DE0F3F215759}" destId="{1B243D12-DF88-4CF5-AF59-CC3EF16D4BA7}" srcOrd="1" destOrd="0" presId="urn:microsoft.com/office/officeart/2005/8/layout/list1"/>
    <dgm:cxn modelId="{5832A219-F025-4B0C-86DC-923489D8F566}" srcId="{91346CAC-A78E-4DA3-B22E-CEA49EBE4226}" destId="{246689C4-6F96-4EC5-9609-1DF9B1589526}" srcOrd="5" destOrd="0" parTransId="{C39F95BD-7228-41BD-9AE0-E1E5D50DB020}" sibTransId="{1F16A108-6E15-4C4C-A273-B2882D5C50D9}"/>
    <dgm:cxn modelId="{0701C73A-9A5D-4717-A2A6-9D6F8CBE4592}" type="presOf" srcId="{2CECA251-FB27-47A0-9437-AE56C5B944F9}" destId="{1831ABE7-7BDF-405A-A762-944808892E2C}" srcOrd="1" destOrd="0" presId="urn:microsoft.com/office/officeart/2005/8/layout/list1"/>
    <dgm:cxn modelId="{CB65F1B8-3E34-4FA5-8BD5-CA6B02DA5631}" type="presOf" srcId="{E2855558-389B-4591-8564-2A29B4C32D65}" destId="{9CD06469-F34B-4432-ADB5-7C825FE94111}" srcOrd="1" destOrd="0" presId="urn:microsoft.com/office/officeart/2005/8/layout/list1"/>
    <dgm:cxn modelId="{C1EF6531-2CF6-426E-A3EC-4DCFEA18F8ED}" type="presOf" srcId="{D9B449A0-FF94-4713-9A9A-058D7F6B71B9}" destId="{F795D8E3-ADA7-4953-8642-733E088841CD}" srcOrd="0" destOrd="0" presId="urn:microsoft.com/office/officeart/2005/8/layout/list1"/>
    <dgm:cxn modelId="{CED20F52-4245-46FC-967B-AA24CC85E75D}" type="presOf" srcId="{92E0BEA3-0319-4FBB-8D06-F523A0F31AFE}" destId="{2F6DCFC7-B128-4075-85AB-63906F54F199}" srcOrd="0" destOrd="0" presId="urn:microsoft.com/office/officeart/2005/8/layout/list1"/>
    <dgm:cxn modelId="{A7FFA459-88E6-4BF9-990E-9E839F2CA561}" srcId="{91346CAC-A78E-4DA3-B22E-CEA49EBE4226}" destId="{D9B449A0-FF94-4713-9A9A-058D7F6B71B9}" srcOrd="0" destOrd="0" parTransId="{72FECDBD-928B-4253-9CFE-B1ABEE0A78E1}" sibTransId="{2764F4CA-6CE4-44EA-8523-B18B98402A7E}"/>
    <dgm:cxn modelId="{1B1659BF-3FA3-4D26-A5AB-1FB6D00DDCC8}" type="presOf" srcId="{7F7F2866-0C52-4BF0-AE1B-84207287080A}" destId="{39C57E38-1AB3-4342-B503-651CBC9687FA}" srcOrd="1" destOrd="0" presId="urn:microsoft.com/office/officeart/2005/8/layout/list1"/>
    <dgm:cxn modelId="{6604D919-8538-4747-87E4-D6F77BB846D8}" srcId="{91346CAC-A78E-4DA3-B22E-CEA49EBE4226}" destId="{2CECA251-FB27-47A0-9437-AE56C5B944F9}" srcOrd="6" destOrd="0" parTransId="{3EEC1063-6FEE-41F4-B7D4-04E7D01B3EB6}" sibTransId="{58A9B0D8-EA51-4298-9FB6-0FCBFC6AD018}"/>
    <dgm:cxn modelId="{4F236E68-A17D-4165-9905-A7A0A08BB306}" srcId="{91346CAC-A78E-4DA3-B22E-CEA49EBE4226}" destId="{92E0BEA3-0319-4FBB-8D06-F523A0F31AFE}" srcOrd="4" destOrd="0" parTransId="{EC9E610C-4D20-4DEA-AD3B-1A4226AE0616}" sibTransId="{657DD261-1631-46A3-88EF-36E266D51D4C}"/>
    <dgm:cxn modelId="{316AF310-2408-49F4-BA39-3375F71C1A53}" type="presOf" srcId="{2D9C1BDB-010A-4FEE-B3A0-2A7E43BE7F63}" destId="{B11FDC38-E8C0-4B7D-A4AF-A12A308AAF59}" srcOrd="1" destOrd="0" presId="urn:microsoft.com/office/officeart/2005/8/layout/list1"/>
    <dgm:cxn modelId="{76C061CD-9F89-4ABD-8A52-86963313D657}" type="presOf" srcId="{DC02C724-AACD-4683-808A-54639EA003DC}" destId="{DA323D85-F805-4404-8080-FBDA9D69B85E}" srcOrd="0" destOrd="0" presId="urn:microsoft.com/office/officeart/2005/8/layout/list1"/>
    <dgm:cxn modelId="{DBED0420-B99C-43FE-A71D-B4A23E162E2E}" srcId="{91346CAC-A78E-4DA3-B22E-CEA49EBE4226}" destId="{2D9C1BDB-010A-4FEE-B3A0-2A7E43BE7F63}" srcOrd="2" destOrd="0" parTransId="{895156A3-8018-489E-B95A-6226F06D2B9B}" sibTransId="{E91A3C73-18A9-4E31-8B60-FC4E3474276C}"/>
    <dgm:cxn modelId="{302646F7-9C6B-4FD7-AA47-5D648FA7A2BA}" type="presOf" srcId="{AF1790DE-E36E-4506-8B4B-73498403BC3A}" destId="{A1E54DF6-9C4C-426D-98EB-FFBF48F1924C}" srcOrd="0" destOrd="0" presId="urn:microsoft.com/office/officeart/2005/8/layout/list1"/>
    <dgm:cxn modelId="{C9803DDD-7FD1-4875-AA2E-2F258C019B7E}" type="presOf" srcId="{246689C4-6F96-4EC5-9609-1DF9B1589526}" destId="{274FBB78-BBC1-4EBB-8038-D9338A246E2B}" srcOrd="1" destOrd="0" presId="urn:microsoft.com/office/officeart/2005/8/layout/list1"/>
    <dgm:cxn modelId="{5A3A7527-7AEC-483C-A760-2B030A105EE2}" type="presOf" srcId="{2D9C1BDB-010A-4FEE-B3A0-2A7E43BE7F63}" destId="{92AE0B7B-A775-4D94-922A-C9E304A0E3AB}" srcOrd="0" destOrd="0" presId="urn:microsoft.com/office/officeart/2005/8/layout/list1"/>
    <dgm:cxn modelId="{F13ED388-04A6-4A3C-A13C-2E3429EBA624}" type="presOf" srcId="{92E0BEA3-0319-4FBB-8D06-F523A0F31AFE}" destId="{EC1C5D96-D4E0-4B13-B90D-0A1CD7988876}" srcOrd="1" destOrd="0" presId="urn:microsoft.com/office/officeart/2005/8/layout/list1"/>
    <dgm:cxn modelId="{93F735CD-318E-4C75-A941-36E941FF71A6}" type="presOf" srcId="{246689C4-6F96-4EC5-9609-1DF9B1589526}" destId="{381A60EF-0C43-4423-B991-350FA7A2C3C7}" srcOrd="0" destOrd="0" presId="urn:microsoft.com/office/officeart/2005/8/layout/list1"/>
    <dgm:cxn modelId="{0542B47E-1CC7-48E4-8354-41A5C8FA6EE8}" type="presOf" srcId="{36D52C8A-28E9-4805-89E4-DE0F3F215759}" destId="{F9B10231-DBED-406B-8E86-99291E308FE4}" srcOrd="0" destOrd="0" presId="urn:microsoft.com/office/officeart/2005/8/layout/list1"/>
    <dgm:cxn modelId="{6B2290F9-1B90-4E0F-8181-CFAB1C507604}" srcId="{91346CAC-A78E-4DA3-B22E-CEA49EBE4226}" destId="{7F7F2866-0C52-4BF0-AE1B-84207287080A}" srcOrd="8" destOrd="0" parTransId="{EB7DB726-2280-4DD2-ABA4-0EAA2E018090}" sibTransId="{F5F66C66-F153-44E2-A18E-347ECB1188D4}"/>
    <dgm:cxn modelId="{83D66FA8-F2BA-482A-BD37-AE5D5224F441}" type="presOf" srcId="{DC02C724-AACD-4683-808A-54639EA003DC}" destId="{46423F51-021C-49B1-9EBB-0BEF4FBDA965}" srcOrd="1" destOrd="0" presId="urn:microsoft.com/office/officeart/2005/8/layout/list1"/>
    <dgm:cxn modelId="{1B5C8B25-68E6-4870-AC24-8F00B8F17B06}" type="presParOf" srcId="{377BF09A-222E-4937-A795-7A4258D0F5D6}" destId="{ED0E1027-549B-49E6-9D59-3B13C1AC4FD2}" srcOrd="0" destOrd="0" presId="urn:microsoft.com/office/officeart/2005/8/layout/list1"/>
    <dgm:cxn modelId="{25B7BE46-66BA-481A-9442-580053D342B3}" type="presParOf" srcId="{ED0E1027-549B-49E6-9D59-3B13C1AC4FD2}" destId="{F795D8E3-ADA7-4953-8642-733E088841CD}" srcOrd="0" destOrd="0" presId="urn:microsoft.com/office/officeart/2005/8/layout/list1"/>
    <dgm:cxn modelId="{10B450E4-D4E6-47E0-BED9-7287DC75B7A3}" type="presParOf" srcId="{ED0E1027-549B-49E6-9D59-3B13C1AC4FD2}" destId="{46B940FC-8FA1-4568-B447-0EEB4A38217C}" srcOrd="1" destOrd="0" presId="urn:microsoft.com/office/officeart/2005/8/layout/list1"/>
    <dgm:cxn modelId="{406E515F-44A1-4360-BFCF-5B97BCFF174F}" type="presParOf" srcId="{377BF09A-222E-4937-A795-7A4258D0F5D6}" destId="{E375144E-1A36-4173-80BF-99CA453AF7E6}" srcOrd="1" destOrd="0" presId="urn:microsoft.com/office/officeart/2005/8/layout/list1"/>
    <dgm:cxn modelId="{E0FA4D7B-7760-41D0-AB77-29341907F386}" type="presParOf" srcId="{377BF09A-222E-4937-A795-7A4258D0F5D6}" destId="{FE437422-C560-4C42-8C7A-0DA04E55B9BB}" srcOrd="2" destOrd="0" presId="urn:microsoft.com/office/officeart/2005/8/layout/list1"/>
    <dgm:cxn modelId="{018610C2-9A01-4FBA-AFA7-043CEAF347F9}" type="presParOf" srcId="{377BF09A-222E-4937-A795-7A4258D0F5D6}" destId="{0B9E0790-3332-4252-B645-DA100988A8BD}" srcOrd="3" destOrd="0" presId="urn:microsoft.com/office/officeart/2005/8/layout/list1"/>
    <dgm:cxn modelId="{86BFF783-73B5-40FA-B13B-6EE7AAB5C111}" type="presParOf" srcId="{377BF09A-222E-4937-A795-7A4258D0F5D6}" destId="{BFEA5445-50DE-4684-987E-9F1F651A7CB1}" srcOrd="4" destOrd="0" presId="urn:microsoft.com/office/officeart/2005/8/layout/list1"/>
    <dgm:cxn modelId="{B4DF7C43-130E-48B6-BD09-BC9D53F88038}" type="presParOf" srcId="{BFEA5445-50DE-4684-987E-9F1F651A7CB1}" destId="{643F61F5-F617-478B-A953-7E4573D0220D}" srcOrd="0" destOrd="0" presId="urn:microsoft.com/office/officeart/2005/8/layout/list1"/>
    <dgm:cxn modelId="{2BD5DEB5-019C-48D0-B00E-7782D95EB4D2}" type="presParOf" srcId="{BFEA5445-50DE-4684-987E-9F1F651A7CB1}" destId="{9CD06469-F34B-4432-ADB5-7C825FE94111}" srcOrd="1" destOrd="0" presId="urn:microsoft.com/office/officeart/2005/8/layout/list1"/>
    <dgm:cxn modelId="{A1215905-389F-4B38-983E-8BB34EACE6CC}" type="presParOf" srcId="{377BF09A-222E-4937-A795-7A4258D0F5D6}" destId="{F1C435CB-0864-441B-8524-6DD2EE189DE5}" srcOrd="5" destOrd="0" presId="urn:microsoft.com/office/officeart/2005/8/layout/list1"/>
    <dgm:cxn modelId="{9F9CE958-5EA8-4373-B43C-11084E24F9D5}" type="presParOf" srcId="{377BF09A-222E-4937-A795-7A4258D0F5D6}" destId="{C6EBB0DE-782D-4729-AC1B-AFD6DD05183B}" srcOrd="6" destOrd="0" presId="urn:microsoft.com/office/officeart/2005/8/layout/list1"/>
    <dgm:cxn modelId="{52723992-4338-45B6-9980-2296101A103A}" type="presParOf" srcId="{377BF09A-222E-4937-A795-7A4258D0F5D6}" destId="{FFB6C9BD-743C-4271-96CE-B4DCBC77FDF8}" srcOrd="7" destOrd="0" presId="urn:microsoft.com/office/officeart/2005/8/layout/list1"/>
    <dgm:cxn modelId="{381F47C4-43AD-4AA6-80E7-9F2A81B688B8}" type="presParOf" srcId="{377BF09A-222E-4937-A795-7A4258D0F5D6}" destId="{407C1938-1FEB-40B3-AB67-292C1448AABD}" srcOrd="8" destOrd="0" presId="urn:microsoft.com/office/officeart/2005/8/layout/list1"/>
    <dgm:cxn modelId="{3D5F460B-066D-4717-8800-A9B3F05BED35}" type="presParOf" srcId="{407C1938-1FEB-40B3-AB67-292C1448AABD}" destId="{92AE0B7B-A775-4D94-922A-C9E304A0E3AB}" srcOrd="0" destOrd="0" presId="urn:microsoft.com/office/officeart/2005/8/layout/list1"/>
    <dgm:cxn modelId="{8A5FE668-D1D1-4EAC-9D88-8CC59F977C2A}" type="presParOf" srcId="{407C1938-1FEB-40B3-AB67-292C1448AABD}" destId="{B11FDC38-E8C0-4B7D-A4AF-A12A308AAF59}" srcOrd="1" destOrd="0" presId="urn:microsoft.com/office/officeart/2005/8/layout/list1"/>
    <dgm:cxn modelId="{DB9EAB78-8B06-4AA7-99C6-2DD9AECFD9CE}" type="presParOf" srcId="{377BF09A-222E-4937-A795-7A4258D0F5D6}" destId="{16D4886B-E477-470A-BD26-56CE9C8A41D5}" srcOrd="9" destOrd="0" presId="urn:microsoft.com/office/officeart/2005/8/layout/list1"/>
    <dgm:cxn modelId="{C1ACCBF1-48D2-4B4D-B887-A19867F94C37}" type="presParOf" srcId="{377BF09A-222E-4937-A795-7A4258D0F5D6}" destId="{1729DA82-14CC-492F-B7A7-709E7D5EC817}" srcOrd="10" destOrd="0" presId="urn:microsoft.com/office/officeart/2005/8/layout/list1"/>
    <dgm:cxn modelId="{B4F63B1D-BBD0-4276-9515-AE8477971F8D}" type="presParOf" srcId="{377BF09A-222E-4937-A795-7A4258D0F5D6}" destId="{26255CD3-01D8-41C4-8DE1-A3D96626EAE3}" srcOrd="11" destOrd="0" presId="urn:microsoft.com/office/officeart/2005/8/layout/list1"/>
    <dgm:cxn modelId="{1D9279C7-76CF-4A4F-98B5-98CB3CF48FC2}" type="presParOf" srcId="{377BF09A-222E-4937-A795-7A4258D0F5D6}" destId="{6FECFA36-77DF-4D44-A0EE-86BBB75610EB}" srcOrd="12" destOrd="0" presId="urn:microsoft.com/office/officeart/2005/8/layout/list1"/>
    <dgm:cxn modelId="{44EF8564-560D-4F77-8BDB-E8178DC04A0E}" type="presParOf" srcId="{6FECFA36-77DF-4D44-A0EE-86BBB75610EB}" destId="{A1E54DF6-9C4C-426D-98EB-FFBF48F1924C}" srcOrd="0" destOrd="0" presId="urn:microsoft.com/office/officeart/2005/8/layout/list1"/>
    <dgm:cxn modelId="{D9258E38-039D-4A25-BA66-1D992B9623EF}" type="presParOf" srcId="{6FECFA36-77DF-4D44-A0EE-86BBB75610EB}" destId="{EEBD306F-2B9A-4D2B-9193-3D815715E159}" srcOrd="1" destOrd="0" presId="urn:microsoft.com/office/officeart/2005/8/layout/list1"/>
    <dgm:cxn modelId="{2F22D42E-AC95-4E95-A7F7-6641717C999F}" type="presParOf" srcId="{377BF09A-222E-4937-A795-7A4258D0F5D6}" destId="{D60276C3-8AA5-49E7-A53A-2AD0071F10C7}" srcOrd="13" destOrd="0" presId="urn:microsoft.com/office/officeart/2005/8/layout/list1"/>
    <dgm:cxn modelId="{0BE5BFE5-D817-4AD4-8617-7D7ED6B0AD6F}" type="presParOf" srcId="{377BF09A-222E-4937-A795-7A4258D0F5D6}" destId="{651F067F-7FD3-49A0-930F-C390710D14CC}" srcOrd="14" destOrd="0" presId="urn:microsoft.com/office/officeart/2005/8/layout/list1"/>
    <dgm:cxn modelId="{FA722355-4F3B-49BC-86DB-A91CF4DCDDFC}" type="presParOf" srcId="{377BF09A-222E-4937-A795-7A4258D0F5D6}" destId="{0DBAD9B9-D831-41B3-A7AB-BA43EC772A23}" srcOrd="15" destOrd="0" presId="urn:microsoft.com/office/officeart/2005/8/layout/list1"/>
    <dgm:cxn modelId="{1E7247E4-B383-4098-95D4-7ECC99EDCC15}" type="presParOf" srcId="{377BF09A-222E-4937-A795-7A4258D0F5D6}" destId="{9FBB05F6-6B43-4838-BB56-D8204B1DFDBB}" srcOrd="16" destOrd="0" presId="urn:microsoft.com/office/officeart/2005/8/layout/list1"/>
    <dgm:cxn modelId="{BD0756D9-F140-4FB4-8242-4DE8032B6839}" type="presParOf" srcId="{9FBB05F6-6B43-4838-BB56-D8204B1DFDBB}" destId="{2F6DCFC7-B128-4075-85AB-63906F54F199}" srcOrd="0" destOrd="0" presId="urn:microsoft.com/office/officeart/2005/8/layout/list1"/>
    <dgm:cxn modelId="{974AB288-A4DE-4A84-94CA-FB6738D33FBA}" type="presParOf" srcId="{9FBB05F6-6B43-4838-BB56-D8204B1DFDBB}" destId="{EC1C5D96-D4E0-4B13-B90D-0A1CD7988876}" srcOrd="1" destOrd="0" presId="urn:microsoft.com/office/officeart/2005/8/layout/list1"/>
    <dgm:cxn modelId="{07EAEAB3-E8D7-4046-B6A5-7BD9ADC9CD83}" type="presParOf" srcId="{377BF09A-222E-4937-A795-7A4258D0F5D6}" destId="{397FDA66-0FF2-46F7-8CE5-9F46C70CC2C1}" srcOrd="17" destOrd="0" presId="urn:microsoft.com/office/officeart/2005/8/layout/list1"/>
    <dgm:cxn modelId="{804ADC5F-9573-4B14-9FAA-39EF59803745}" type="presParOf" srcId="{377BF09A-222E-4937-A795-7A4258D0F5D6}" destId="{F50AFCC0-5C68-4512-ACDD-23FE4FACC4F8}" srcOrd="18" destOrd="0" presId="urn:microsoft.com/office/officeart/2005/8/layout/list1"/>
    <dgm:cxn modelId="{21E3D0B5-A17C-4435-80D4-5CE8BA198086}" type="presParOf" srcId="{377BF09A-222E-4937-A795-7A4258D0F5D6}" destId="{6D7C75E7-980E-47BF-9C8D-00ACBC24A328}" srcOrd="19" destOrd="0" presId="urn:microsoft.com/office/officeart/2005/8/layout/list1"/>
    <dgm:cxn modelId="{47A46335-380F-4CD1-8B58-02723CD011D0}" type="presParOf" srcId="{377BF09A-222E-4937-A795-7A4258D0F5D6}" destId="{A95A0334-4C97-4DE8-A23B-974ACE57EEC7}" srcOrd="20" destOrd="0" presId="urn:microsoft.com/office/officeart/2005/8/layout/list1"/>
    <dgm:cxn modelId="{572D4917-C048-4F1C-B4CC-F5445B226E11}" type="presParOf" srcId="{A95A0334-4C97-4DE8-A23B-974ACE57EEC7}" destId="{381A60EF-0C43-4423-B991-350FA7A2C3C7}" srcOrd="0" destOrd="0" presId="urn:microsoft.com/office/officeart/2005/8/layout/list1"/>
    <dgm:cxn modelId="{1658AE5D-0511-410A-A18B-46050E84C6FC}" type="presParOf" srcId="{A95A0334-4C97-4DE8-A23B-974ACE57EEC7}" destId="{274FBB78-BBC1-4EBB-8038-D9338A246E2B}" srcOrd="1" destOrd="0" presId="urn:microsoft.com/office/officeart/2005/8/layout/list1"/>
    <dgm:cxn modelId="{35BFD13E-D008-4528-93F6-30FF07266421}" type="presParOf" srcId="{377BF09A-222E-4937-A795-7A4258D0F5D6}" destId="{DA9491EB-07C2-41F2-9F49-16D65D70B9E1}" srcOrd="21" destOrd="0" presId="urn:microsoft.com/office/officeart/2005/8/layout/list1"/>
    <dgm:cxn modelId="{25A709F6-DB65-4BB7-8728-3DD04D5DCBCD}" type="presParOf" srcId="{377BF09A-222E-4937-A795-7A4258D0F5D6}" destId="{2086B887-67F7-4A1B-BADA-8683DBD47710}" srcOrd="22" destOrd="0" presId="urn:microsoft.com/office/officeart/2005/8/layout/list1"/>
    <dgm:cxn modelId="{4EF2B72A-E598-4F42-99AD-3741F65A89C9}" type="presParOf" srcId="{377BF09A-222E-4937-A795-7A4258D0F5D6}" destId="{84CF2189-E52D-4FFE-BE14-523403218243}" srcOrd="23" destOrd="0" presId="urn:microsoft.com/office/officeart/2005/8/layout/list1"/>
    <dgm:cxn modelId="{0FE6ABBF-414F-4822-9E4C-69AA0DB556C1}" type="presParOf" srcId="{377BF09A-222E-4937-A795-7A4258D0F5D6}" destId="{FB1C804B-EBE2-4E66-9B36-42C33557ADBA}" srcOrd="24" destOrd="0" presId="urn:microsoft.com/office/officeart/2005/8/layout/list1"/>
    <dgm:cxn modelId="{07DE1D99-7FF7-4357-9B55-35553F57B402}" type="presParOf" srcId="{FB1C804B-EBE2-4E66-9B36-42C33557ADBA}" destId="{B9B62ADA-7D4A-4874-8F2F-B81A5D5E6145}" srcOrd="0" destOrd="0" presId="urn:microsoft.com/office/officeart/2005/8/layout/list1"/>
    <dgm:cxn modelId="{3F1FAC19-7723-4B84-8892-4AB08496AE3D}" type="presParOf" srcId="{FB1C804B-EBE2-4E66-9B36-42C33557ADBA}" destId="{1831ABE7-7BDF-405A-A762-944808892E2C}" srcOrd="1" destOrd="0" presId="urn:microsoft.com/office/officeart/2005/8/layout/list1"/>
    <dgm:cxn modelId="{17B05A18-F4DC-4AC8-9CA5-CA6BC72C0A21}" type="presParOf" srcId="{377BF09A-222E-4937-A795-7A4258D0F5D6}" destId="{1B928A64-E41A-4B1B-B997-683052385A7B}" srcOrd="25" destOrd="0" presId="urn:microsoft.com/office/officeart/2005/8/layout/list1"/>
    <dgm:cxn modelId="{B1ADADF1-7DF5-4973-BA12-A70B41B2E974}" type="presParOf" srcId="{377BF09A-222E-4937-A795-7A4258D0F5D6}" destId="{8636A23B-EBBC-4E92-A195-F928758287F9}" srcOrd="26" destOrd="0" presId="urn:microsoft.com/office/officeart/2005/8/layout/list1"/>
    <dgm:cxn modelId="{3E41FEC0-50BF-4F5B-AE86-CCAFEBAD7BC2}" type="presParOf" srcId="{377BF09A-222E-4937-A795-7A4258D0F5D6}" destId="{9B904E48-7F32-4915-9BD0-C80ED27AE2CC}" srcOrd="27" destOrd="0" presId="urn:microsoft.com/office/officeart/2005/8/layout/list1"/>
    <dgm:cxn modelId="{3FBD7FEE-1CF0-48DF-836F-E1144D5CC382}" type="presParOf" srcId="{377BF09A-222E-4937-A795-7A4258D0F5D6}" destId="{82E83F8E-D55A-4BF8-8532-3D7AC0B2A879}" srcOrd="28" destOrd="0" presId="urn:microsoft.com/office/officeart/2005/8/layout/list1"/>
    <dgm:cxn modelId="{57B83A7A-DB81-4AC9-9096-8EEB0ED7AEA3}" type="presParOf" srcId="{82E83F8E-D55A-4BF8-8532-3D7AC0B2A879}" destId="{F9B10231-DBED-406B-8E86-99291E308FE4}" srcOrd="0" destOrd="0" presId="urn:microsoft.com/office/officeart/2005/8/layout/list1"/>
    <dgm:cxn modelId="{1257EEAF-8BFA-49D0-B258-3E5412717D3A}" type="presParOf" srcId="{82E83F8E-D55A-4BF8-8532-3D7AC0B2A879}" destId="{1B243D12-DF88-4CF5-AF59-CC3EF16D4BA7}" srcOrd="1" destOrd="0" presId="urn:microsoft.com/office/officeart/2005/8/layout/list1"/>
    <dgm:cxn modelId="{27CBA7E3-6396-46D8-B2AF-2DDF3AF93A0B}" type="presParOf" srcId="{377BF09A-222E-4937-A795-7A4258D0F5D6}" destId="{90DE2742-1695-4553-9295-5F4BCF4F1404}" srcOrd="29" destOrd="0" presId="urn:microsoft.com/office/officeart/2005/8/layout/list1"/>
    <dgm:cxn modelId="{62228103-D7F0-4E53-9442-6584254217E5}" type="presParOf" srcId="{377BF09A-222E-4937-A795-7A4258D0F5D6}" destId="{D9C96D2D-C9B6-4335-A340-8CC6D55E4CB4}" srcOrd="30" destOrd="0" presId="urn:microsoft.com/office/officeart/2005/8/layout/list1"/>
    <dgm:cxn modelId="{4ED2EA48-62BB-4061-BE0D-25CE5CD718B1}" type="presParOf" srcId="{377BF09A-222E-4937-A795-7A4258D0F5D6}" destId="{DA8A0855-74B5-48DD-AAD8-D56F45740E6A}" srcOrd="31" destOrd="0" presId="urn:microsoft.com/office/officeart/2005/8/layout/list1"/>
    <dgm:cxn modelId="{6D72CA82-7B3A-4364-A884-4D439648A15F}" type="presParOf" srcId="{377BF09A-222E-4937-A795-7A4258D0F5D6}" destId="{20A25508-2627-4DD7-850E-E5A5EAC057F1}" srcOrd="32" destOrd="0" presId="urn:microsoft.com/office/officeart/2005/8/layout/list1"/>
    <dgm:cxn modelId="{A90E6ECB-6EFA-4B1D-90AF-5D933595E2FE}" type="presParOf" srcId="{20A25508-2627-4DD7-850E-E5A5EAC057F1}" destId="{52A07516-AA05-411E-8007-16957F4B108A}" srcOrd="0" destOrd="0" presId="urn:microsoft.com/office/officeart/2005/8/layout/list1"/>
    <dgm:cxn modelId="{5EC5D373-2FA3-4A69-9423-DABF1510D81D}" type="presParOf" srcId="{20A25508-2627-4DD7-850E-E5A5EAC057F1}" destId="{39C57E38-1AB3-4342-B503-651CBC9687FA}" srcOrd="1" destOrd="0" presId="urn:microsoft.com/office/officeart/2005/8/layout/list1"/>
    <dgm:cxn modelId="{4878D218-1816-4273-995E-17037297C257}" type="presParOf" srcId="{377BF09A-222E-4937-A795-7A4258D0F5D6}" destId="{214AD8BC-D46F-4570-BB2A-2146B5EFCC37}" srcOrd="33" destOrd="0" presId="urn:microsoft.com/office/officeart/2005/8/layout/list1"/>
    <dgm:cxn modelId="{23BBF6AF-F184-4E80-B52F-226A9F564D09}" type="presParOf" srcId="{377BF09A-222E-4937-A795-7A4258D0F5D6}" destId="{1C7A3C56-CD89-461F-9412-0A030C7CDE98}" srcOrd="34" destOrd="0" presId="urn:microsoft.com/office/officeart/2005/8/layout/list1"/>
    <dgm:cxn modelId="{3CEEA412-2ACD-4C09-BD70-3E9E866C9D80}" type="presParOf" srcId="{377BF09A-222E-4937-A795-7A4258D0F5D6}" destId="{D3A78542-E18C-4209-AF97-E1D3688E0620}" srcOrd="35" destOrd="0" presId="urn:microsoft.com/office/officeart/2005/8/layout/list1"/>
    <dgm:cxn modelId="{0062A1D1-20BA-45D3-900A-CC25E55910F7}" type="presParOf" srcId="{377BF09A-222E-4937-A795-7A4258D0F5D6}" destId="{C1FA56F1-0C6A-4642-B3A2-1E56CC481EAF}" srcOrd="36" destOrd="0" presId="urn:microsoft.com/office/officeart/2005/8/layout/list1"/>
    <dgm:cxn modelId="{2D09F498-0E1D-47E3-BA0A-1896662CF78A}" type="presParOf" srcId="{C1FA56F1-0C6A-4642-B3A2-1E56CC481EAF}" destId="{DA323D85-F805-4404-8080-FBDA9D69B85E}" srcOrd="0" destOrd="0" presId="urn:microsoft.com/office/officeart/2005/8/layout/list1"/>
    <dgm:cxn modelId="{45643DC8-9A0B-459B-8FD4-51B03B948565}" type="presParOf" srcId="{C1FA56F1-0C6A-4642-B3A2-1E56CC481EAF}" destId="{46423F51-021C-49B1-9EBB-0BEF4FBDA965}" srcOrd="1" destOrd="0" presId="urn:microsoft.com/office/officeart/2005/8/layout/list1"/>
    <dgm:cxn modelId="{C53437B0-63CC-4741-B1D3-AA9F7603DAF5}" type="presParOf" srcId="{377BF09A-222E-4937-A795-7A4258D0F5D6}" destId="{E0F471F0-92EC-4DCB-A312-06D2A4040A22}" srcOrd="37" destOrd="0" presId="urn:microsoft.com/office/officeart/2005/8/layout/list1"/>
    <dgm:cxn modelId="{1854CFEA-81AE-4ADC-8D33-5555F4B82251}" type="presParOf" srcId="{377BF09A-222E-4937-A795-7A4258D0F5D6}" destId="{FF04208B-1378-40C4-9C95-B51F899373F0}" srcOrd="38"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844DF8-1A5B-48BB-93EE-9C7C621FA06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029399EA-A1EE-4A76-BDB1-78921C1B7C39}">
      <dgm:prSet phldrT="[Text]" custT="1"/>
      <dgm:spPr/>
      <dgm:t>
        <a:bodyPr/>
        <a:lstStyle/>
        <a:p>
          <a:r>
            <a:rPr lang="en-US" sz="1400" b="1" dirty="0" smtClean="0">
              <a:latin typeface="Calibri" pitchFamily="34" charset="0"/>
              <a:cs typeface="Calibri" pitchFamily="34" charset="0"/>
            </a:rPr>
            <a:t>IN</a:t>
          </a:r>
          <a:endParaRPr lang="en-US" sz="1400" b="1" dirty="0">
            <a:latin typeface="Calibri" pitchFamily="34" charset="0"/>
            <a:cs typeface="Calibri" pitchFamily="34" charset="0"/>
          </a:endParaRPr>
        </a:p>
      </dgm:t>
    </dgm:pt>
    <dgm:pt modelId="{1EEC83B3-ED1D-47A5-A862-00A74638780A}" type="parTrans" cxnId="{BCD77465-1885-4CA5-AB5A-5FCB23B7FC98}">
      <dgm:prSet/>
      <dgm:spPr/>
      <dgm:t>
        <a:bodyPr/>
        <a:lstStyle/>
        <a:p>
          <a:endParaRPr lang="en-US"/>
        </a:p>
      </dgm:t>
    </dgm:pt>
    <dgm:pt modelId="{4E0A7F7D-B352-403D-B0B3-5435A0C90DA6}" type="sibTrans" cxnId="{BCD77465-1885-4CA5-AB5A-5FCB23B7FC98}">
      <dgm:prSet/>
      <dgm:spPr/>
      <dgm:t>
        <a:bodyPr/>
        <a:lstStyle/>
        <a:p>
          <a:endParaRPr lang="en-US"/>
        </a:p>
      </dgm:t>
    </dgm:pt>
    <dgm:pt modelId="{26AEDE49-15A3-4375-8A4A-C73F8728FCC4}">
      <dgm:prSet phldrT="[Text]" custT="1"/>
      <dgm:spPr/>
      <dgm:t>
        <a:bodyPr/>
        <a:lstStyle/>
        <a:p>
          <a:r>
            <a:rPr lang="en-US" sz="1400" dirty="0" smtClean="0">
              <a:latin typeface="Calibri" pitchFamily="34" charset="0"/>
              <a:cs typeface="Calibri" pitchFamily="34" charset="0"/>
            </a:rPr>
            <a:t>Determines whether a specified value matches any value in a </a:t>
          </a:r>
          <a:r>
            <a:rPr lang="en-US" sz="1400" dirty="0" err="1" smtClean="0">
              <a:latin typeface="Calibri" pitchFamily="34" charset="0"/>
              <a:cs typeface="Calibri" pitchFamily="34" charset="0"/>
            </a:rPr>
            <a:t>subquery</a:t>
          </a:r>
          <a:r>
            <a:rPr lang="en-US" sz="1400" dirty="0" smtClean="0">
              <a:latin typeface="Calibri" pitchFamily="34" charset="0"/>
              <a:cs typeface="Calibri" pitchFamily="34" charset="0"/>
            </a:rPr>
            <a:t> or a list.</a:t>
          </a:r>
          <a:endParaRPr lang="en-US" sz="1400" dirty="0">
            <a:latin typeface="Calibri" pitchFamily="34" charset="0"/>
            <a:cs typeface="Calibri" pitchFamily="34" charset="0"/>
          </a:endParaRPr>
        </a:p>
      </dgm:t>
    </dgm:pt>
    <dgm:pt modelId="{965207AC-A4CC-43B1-8EFC-D3DE43B6543B}" type="parTrans" cxnId="{E7F2C6FC-524A-4D4C-AF19-E5C043467AA7}">
      <dgm:prSet/>
      <dgm:spPr/>
      <dgm:t>
        <a:bodyPr/>
        <a:lstStyle/>
        <a:p>
          <a:endParaRPr lang="en-US"/>
        </a:p>
      </dgm:t>
    </dgm:pt>
    <dgm:pt modelId="{E56F27EB-2FA7-4222-88B7-A1B7D47FE7C2}" type="sibTrans" cxnId="{E7F2C6FC-524A-4D4C-AF19-E5C043467AA7}">
      <dgm:prSet/>
      <dgm:spPr/>
      <dgm:t>
        <a:bodyPr/>
        <a:lstStyle/>
        <a:p>
          <a:endParaRPr lang="en-US"/>
        </a:p>
      </dgm:t>
    </dgm:pt>
    <dgm:pt modelId="{318712A4-F379-4024-BACC-1003727655AA}">
      <dgm:prSet phldrT="[Text]" custT="1"/>
      <dgm:spPr/>
      <dgm:t>
        <a:bodyPr/>
        <a:lstStyle/>
        <a:p>
          <a:r>
            <a:rPr lang="en-US" sz="1400" b="1" dirty="0" smtClean="0">
              <a:latin typeface="Calibri" pitchFamily="34" charset="0"/>
              <a:cs typeface="Calibri" pitchFamily="34" charset="0"/>
            </a:rPr>
            <a:t>BETWEEN</a:t>
          </a:r>
          <a:endParaRPr lang="en-US" sz="1400" b="1" dirty="0">
            <a:latin typeface="Calibri" pitchFamily="34" charset="0"/>
            <a:cs typeface="Calibri" pitchFamily="34" charset="0"/>
          </a:endParaRPr>
        </a:p>
      </dgm:t>
    </dgm:pt>
    <dgm:pt modelId="{DF075672-059B-4FC7-8D8B-02D3EADA636B}" type="parTrans" cxnId="{7592FA46-A44E-4EC4-8B2F-541BAA8517E6}">
      <dgm:prSet/>
      <dgm:spPr/>
      <dgm:t>
        <a:bodyPr/>
        <a:lstStyle/>
        <a:p>
          <a:endParaRPr lang="en-US"/>
        </a:p>
      </dgm:t>
    </dgm:pt>
    <dgm:pt modelId="{2E47B91F-C45D-41AA-A2F6-41541710CB03}" type="sibTrans" cxnId="{7592FA46-A44E-4EC4-8B2F-541BAA8517E6}">
      <dgm:prSet/>
      <dgm:spPr/>
      <dgm:t>
        <a:bodyPr/>
        <a:lstStyle/>
        <a:p>
          <a:endParaRPr lang="en-US"/>
        </a:p>
      </dgm:t>
    </dgm:pt>
    <dgm:pt modelId="{09079E86-21DB-4F5A-B2D4-488418FFF874}">
      <dgm:prSet phldrT="[Text]" custT="1"/>
      <dgm:spPr/>
      <dgm:t>
        <a:bodyPr/>
        <a:lstStyle/>
        <a:p>
          <a:r>
            <a:rPr lang="en-US" sz="1400" dirty="0" smtClean="0">
              <a:latin typeface="Calibri" pitchFamily="34" charset="0"/>
              <a:cs typeface="Calibri" pitchFamily="34" charset="0"/>
            </a:rPr>
            <a:t>Specifies a range of values to test.</a:t>
          </a:r>
          <a:endParaRPr lang="en-US" sz="1400" dirty="0">
            <a:latin typeface="Calibri" pitchFamily="34" charset="0"/>
            <a:cs typeface="Calibri" pitchFamily="34" charset="0"/>
          </a:endParaRPr>
        </a:p>
      </dgm:t>
    </dgm:pt>
    <dgm:pt modelId="{AE46BC25-CC10-4806-BFF1-271CE88DF373}" type="parTrans" cxnId="{AD8D07D8-7457-44DF-88CE-4DB0B2D82238}">
      <dgm:prSet/>
      <dgm:spPr/>
      <dgm:t>
        <a:bodyPr/>
        <a:lstStyle/>
        <a:p>
          <a:endParaRPr lang="en-US"/>
        </a:p>
      </dgm:t>
    </dgm:pt>
    <dgm:pt modelId="{C6F047D5-3B64-4A09-A2D5-FEE3CCACAB28}" type="sibTrans" cxnId="{AD8D07D8-7457-44DF-88CE-4DB0B2D82238}">
      <dgm:prSet/>
      <dgm:spPr/>
      <dgm:t>
        <a:bodyPr/>
        <a:lstStyle/>
        <a:p>
          <a:endParaRPr lang="en-US"/>
        </a:p>
      </dgm:t>
    </dgm:pt>
    <dgm:pt modelId="{C7EE1916-D17F-43C1-B5A0-78BDAE6A4937}">
      <dgm:prSet phldrT="[Text]" custT="1"/>
      <dgm:spPr/>
      <dgm:t>
        <a:bodyPr/>
        <a:lstStyle/>
        <a:p>
          <a:r>
            <a:rPr lang="en-US" sz="1400" b="1" dirty="0" smtClean="0">
              <a:latin typeface="Calibri" pitchFamily="34" charset="0"/>
              <a:cs typeface="Calibri" pitchFamily="34" charset="0"/>
            </a:rPr>
            <a:t>LIKE</a:t>
          </a:r>
          <a:endParaRPr lang="en-US" sz="1400" b="1" dirty="0">
            <a:latin typeface="Calibri" pitchFamily="34" charset="0"/>
            <a:cs typeface="Calibri" pitchFamily="34" charset="0"/>
          </a:endParaRPr>
        </a:p>
      </dgm:t>
    </dgm:pt>
    <dgm:pt modelId="{05846263-45E7-4A70-AE17-087141EAEA56}" type="parTrans" cxnId="{F72D2F55-B3B0-4243-AC74-8594964C2101}">
      <dgm:prSet/>
      <dgm:spPr/>
      <dgm:t>
        <a:bodyPr/>
        <a:lstStyle/>
        <a:p>
          <a:endParaRPr lang="en-US"/>
        </a:p>
      </dgm:t>
    </dgm:pt>
    <dgm:pt modelId="{7808F316-01F0-4836-B4A3-60123260DF2F}" type="sibTrans" cxnId="{F72D2F55-B3B0-4243-AC74-8594964C2101}">
      <dgm:prSet/>
      <dgm:spPr/>
      <dgm:t>
        <a:bodyPr/>
        <a:lstStyle/>
        <a:p>
          <a:endParaRPr lang="en-US"/>
        </a:p>
      </dgm:t>
    </dgm:pt>
    <dgm:pt modelId="{5EBAA47D-88E9-4A22-ADE4-CF026AF01DA5}">
      <dgm:prSet phldrT="[Text]" custT="1"/>
      <dgm:spPr/>
      <dgm:t>
        <a:bodyPr/>
        <a:lstStyle/>
        <a:p>
          <a:r>
            <a:rPr lang="en-US" sz="1400" dirty="0" smtClean="0">
              <a:latin typeface="Calibri" pitchFamily="34" charset="0"/>
              <a:cs typeface="Calibri" pitchFamily="34" charset="0"/>
            </a:rPr>
            <a:t>Used to match characters against a specified pattern.</a:t>
          </a:r>
          <a:endParaRPr lang="en-US" sz="1400" dirty="0">
            <a:latin typeface="Calibri" pitchFamily="34" charset="0"/>
            <a:cs typeface="Calibri" pitchFamily="34" charset="0"/>
          </a:endParaRPr>
        </a:p>
      </dgm:t>
    </dgm:pt>
    <dgm:pt modelId="{E48BDCDC-379A-4DDB-8B72-93DF70F55E3A}" type="parTrans" cxnId="{6D1CA655-DB78-4EB8-929F-C67E743E794C}">
      <dgm:prSet/>
      <dgm:spPr/>
      <dgm:t>
        <a:bodyPr/>
        <a:lstStyle/>
        <a:p>
          <a:endParaRPr lang="en-US"/>
        </a:p>
      </dgm:t>
    </dgm:pt>
    <dgm:pt modelId="{8AD32360-CFF0-4E69-A6F3-9EB7A77D0557}" type="sibTrans" cxnId="{6D1CA655-DB78-4EB8-929F-C67E743E794C}">
      <dgm:prSet/>
      <dgm:spPr/>
      <dgm:t>
        <a:bodyPr/>
        <a:lstStyle/>
        <a:p>
          <a:endParaRPr lang="en-US"/>
        </a:p>
      </dgm:t>
    </dgm:pt>
    <dgm:pt modelId="{ADA36A24-636D-42B9-B0D8-36870FC6CC75}">
      <dgm:prSet custT="1"/>
      <dgm:spPr/>
      <dgm:t>
        <a:bodyPr/>
        <a:lstStyle/>
        <a:p>
          <a:r>
            <a:rPr lang="en-US" sz="1400" b="1" dirty="0" smtClean="0">
              <a:latin typeface="Calibri" pitchFamily="34" charset="0"/>
              <a:cs typeface="Calibri" pitchFamily="34" charset="0"/>
            </a:rPr>
            <a:t>CONTAINS</a:t>
          </a:r>
          <a:endParaRPr lang="en-US" sz="1400" b="1" dirty="0">
            <a:latin typeface="Calibri" pitchFamily="34" charset="0"/>
            <a:cs typeface="Calibri" pitchFamily="34" charset="0"/>
          </a:endParaRPr>
        </a:p>
      </dgm:t>
    </dgm:pt>
    <dgm:pt modelId="{74B4B743-F675-43AE-8106-01B0195923C9}" type="parTrans" cxnId="{F22FEF31-7475-451E-B787-E0E1497D52E4}">
      <dgm:prSet/>
      <dgm:spPr/>
      <dgm:t>
        <a:bodyPr/>
        <a:lstStyle/>
        <a:p>
          <a:endParaRPr lang="en-US"/>
        </a:p>
      </dgm:t>
    </dgm:pt>
    <dgm:pt modelId="{2A4E7600-CB25-49AF-A35C-4CFF6A115DEA}" type="sibTrans" cxnId="{F22FEF31-7475-451E-B787-E0E1497D52E4}">
      <dgm:prSet/>
      <dgm:spPr/>
      <dgm:t>
        <a:bodyPr/>
        <a:lstStyle/>
        <a:p>
          <a:endParaRPr lang="en-US"/>
        </a:p>
      </dgm:t>
    </dgm:pt>
    <dgm:pt modelId="{21960B7A-146E-4A41-B04A-CE1457513094}">
      <dgm:prSet custT="1"/>
      <dgm:spPr/>
      <dgm:t>
        <a:bodyPr/>
        <a:lstStyle/>
        <a:p>
          <a:r>
            <a:rPr lang="en-US" sz="1400" dirty="0" smtClean="0">
              <a:latin typeface="Calibri" pitchFamily="34" charset="0"/>
              <a:cs typeface="Calibri" pitchFamily="34" charset="0"/>
            </a:rPr>
            <a:t>Searches for precise or less precise matches to single words and phrases, words within a certain distance of one another, or weighted matches.</a:t>
          </a:r>
          <a:endParaRPr lang="en-US" sz="1400" dirty="0">
            <a:latin typeface="Calibri" pitchFamily="34" charset="0"/>
            <a:cs typeface="Calibri" pitchFamily="34" charset="0"/>
          </a:endParaRPr>
        </a:p>
      </dgm:t>
    </dgm:pt>
    <dgm:pt modelId="{116B699F-9D6F-4062-8C37-BD3DA2203907}" type="parTrans" cxnId="{A007E987-F860-48E0-BDB4-1C743E751481}">
      <dgm:prSet/>
      <dgm:spPr/>
      <dgm:t>
        <a:bodyPr/>
        <a:lstStyle/>
        <a:p>
          <a:endParaRPr lang="en-US"/>
        </a:p>
      </dgm:t>
    </dgm:pt>
    <dgm:pt modelId="{4443439E-D985-4C0E-8FE4-88AECFE4EC7D}" type="sibTrans" cxnId="{A007E987-F860-48E0-BDB4-1C743E751481}">
      <dgm:prSet/>
      <dgm:spPr/>
      <dgm:t>
        <a:bodyPr/>
        <a:lstStyle/>
        <a:p>
          <a:endParaRPr lang="en-US"/>
        </a:p>
      </dgm:t>
    </dgm:pt>
    <dgm:pt modelId="{E071F783-9968-4FE3-9E1A-5134779D1C93}" type="pres">
      <dgm:prSet presAssocID="{C8844DF8-1A5B-48BB-93EE-9C7C621FA060}" presName="Name0" presStyleCnt="0">
        <dgm:presLayoutVars>
          <dgm:dir/>
          <dgm:animLvl val="lvl"/>
          <dgm:resizeHandles val="exact"/>
        </dgm:presLayoutVars>
      </dgm:prSet>
      <dgm:spPr/>
      <dgm:t>
        <a:bodyPr/>
        <a:lstStyle/>
        <a:p>
          <a:endParaRPr lang="en-US"/>
        </a:p>
      </dgm:t>
    </dgm:pt>
    <dgm:pt modelId="{68AFF705-82FF-404A-9EFB-639FFA6FA86D}" type="pres">
      <dgm:prSet presAssocID="{029399EA-A1EE-4A76-BDB1-78921C1B7C39}" presName="linNode" presStyleCnt="0"/>
      <dgm:spPr/>
    </dgm:pt>
    <dgm:pt modelId="{51B31CAA-C45A-4E53-9F07-3D8308984796}" type="pres">
      <dgm:prSet presAssocID="{029399EA-A1EE-4A76-BDB1-78921C1B7C39}" presName="parentText" presStyleLbl="node1" presStyleIdx="0" presStyleCnt="4" custScaleX="49177">
        <dgm:presLayoutVars>
          <dgm:chMax val="1"/>
          <dgm:bulletEnabled val="1"/>
        </dgm:presLayoutVars>
      </dgm:prSet>
      <dgm:spPr/>
      <dgm:t>
        <a:bodyPr/>
        <a:lstStyle/>
        <a:p>
          <a:endParaRPr lang="en-US"/>
        </a:p>
      </dgm:t>
    </dgm:pt>
    <dgm:pt modelId="{D88712DC-71E7-465F-AD92-784BE24331FA}" type="pres">
      <dgm:prSet presAssocID="{029399EA-A1EE-4A76-BDB1-78921C1B7C39}" presName="descendantText" presStyleLbl="alignAccFollowNode1" presStyleIdx="0" presStyleCnt="4" custScaleX="128714">
        <dgm:presLayoutVars>
          <dgm:bulletEnabled val="1"/>
        </dgm:presLayoutVars>
      </dgm:prSet>
      <dgm:spPr/>
      <dgm:t>
        <a:bodyPr/>
        <a:lstStyle/>
        <a:p>
          <a:endParaRPr lang="en-US"/>
        </a:p>
      </dgm:t>
    </dgm:pt>
    <dgm:pt modelId="{68BE7356-7DA2-4F4F-90E2-2A1159FBE48F}" type="pres">
      <dgm:prSet presAssocID="{4E0A7F7D-B352-403D-B0B3-5435A0C90DA6}" presName="sp" presStyleCnt="0"/>
      <dgm:spPr/>
    </dgm:pt>
    <dgm:pt modelId="{94CFF5BE-4C52-4F4F-AB51-2A0B1F7ED087}" type="pres">
      <dgm:prSet presAssocID="{318712A4-F379-4024-BACC-1003727655AA}" presName="linNode" presStyleCnt="0"/>
      <dgm:spPr/>
    </dgm:pt>
    <dgm:pt modelId="{E71AAEC2-1F52-4FF3-B444-CE661BFB3F1D}" type="pres">
      <dgm:prSet presAssocID="{318712A4-F379-4024-BACC-1003727655AA}" presName="parentText" presStyleLbl="node1" presStyleIdx="1" presStyleCnt="4" custScaleX="49177">
        <dgm:presLayoutVars>
          <dgm:chMax val="1"/>
          <dgm:bulletEnabled val="1"/>
        </dgm:presLayoutVars>
      </dgm:prSet>
      <dgm:spPr/>
      <dgm:t>
        <a:bodyPr/>
        <a:lstStyle/>
        <a:p>
          <a:endParaRPr lang="en-US"/>
        </a:p>
      </dgm:t>
    </dgm:pt>
    <dgm:pt modelId="{63A1AEEA-A1AF-4A34-88D1-312C252C46C7}" type="pres">
      <dgm:prSet presAssocID="{318712A4-F379-4024-BACC-1003727655AA}" presName="descendantText" presStyleLbl="alignAccFollowNode1" presStyleIdx="1" presStyleCnt="4" custScaleX="128714">
        <dgm:presLayoutVars>
          <dgm:bulletEnabled val="1"/>
        </dgm:presLayoutVars>
      </dgm:prSet>
      <dgm:spPr/>
      <dgm:t>
        <a:bodyPr/>
        <a:lstStyle/>
        <a:p>
          <a:endParaRPr lang="en-US"/>
        </a:p>
      </dgm:t>
    </dgm:pt>
    <dgm:pt modelId="{B97279CB-5196-445E-A655-48F5CB1827AE}" type="pres">
      <dgm:prSet presAssocID="{2E47B91F-C45D-41AA-A2F6-41541710CB03}" presName="sp" presStyleCnt="0"/>
      <dgm:spPr/>
    </dgm:pt>
    <dgm:pt modelId="{5BAE40DE-8BBE-4FA8-85A7-BFE2F54D5522}" type="pres">
      <dgm:prSet presAssocID="{C7EE1916-D17F-43C1-B5A0-78BDAE6A4937}" presName="linNode" presStyleCnt="0"/>
      <dgm:spPr/>
    </dgm:pt>
    <dgm:pt modelId="{7D17A0AD-1416-4AC5-BF5A-DCA4A5EBEDDA}" type="pres">
      <dgm:prSet presAssocID="{C7EE1916-D17F-43C1-B5A0-78BDAE6A4937}" presName="parentText" presStyleLbl="node1" presStyleIdx="2" presStyleCnt="4" custScaleX="49177" custLinFactNeighborX="-3" custLinFactNeighborY="971">
        <dgm:presLayoutVars>
          <dgm:chMax val="1"/>
          <dgm:bulletEnabled val="1"/>
        </dgm:presLayoutVars>
      </dgm:prSet>
      <dgm:spPr/>
      <dgm:t>
        <a:bodyPr/>
        <a:lstStyle/>
        <a:p>
          <a:endParaRPr lang="en-US"/>
        </a:p>
      </dgm:t>
    </dgm:pt>
    <dgm:pt modelId="{B8DA601C-F577-40DB-9704-A0F2BC05290E}" type="pres">
      <dgm:prSet presAssocID="{C7EE1916-D17F-43C1-B5A0-78BDAE6A4937}" presName="descendantText" presStyleLbl="alignAccFollowNode1" presStyleIdx="2" presStyleCnt="4" custScaleX="128714">
        <dgm:presLayoutVars>
          <dgm:bulletEnabled val="1"/>
        </dgm:presLayoutVars>
      </dgm:prSet>
      <dgm:spPr/>
      <dgm:t>
        <a:bodyPr/>
        <a:lstStyle/>
        <a:p>
          <a:endParaRPr lang="en-US"/>
        </a:p>
      </dgm:t>
    </dgm:pt>
    <dgm:pt modelId="{B60CA78C-79D1-4A58-BA31-2AAAA8AA96D8}" type="pres">
      <dgm:prSet presAssocID="{7808F316-01F0-4836-B4A3-60123260DF2F}" presName="sp" presStyleCnt="0"/>
      <dgm:spPr/>
    </dgm:pt>
    <dgm:pt modelId="{95855871-78CB-4839-8C38-8A9390C01C51}" type="pres">
      <dgm:prSet presAssocID="{ADA36A24-636D-42B9-B0D8-36870FC6CC75}" presName="linNode" presStyleCnt="0"/>
      <dgm:spPr/>
    </dgm:pt>
    <dgm:pt modelId="{7641A8C1-98C2-4A7D-8333-B65BCEA6926B}" type="pres">
      <dgm:prSet presAssocID="{ADA36A24-636D-42B9-B0D8-36870FC6CC75}" presName="parentText" presStyleLbl="node1" presStyleIdx="3" presStyleCnt="4" custScaleX="49130">
        <dgm:presLayoutVars>
          <dgm:chMax val="1"/>
          <dgm:bulletEnabled val="1"/>
        </dgm:presLayoutVars>
      </dgm:prSet>
      <dgm:spPr/>
      <dgm:t>
        <a:bodyPr/>
        <a:lstStyle/>
        <a:p>
          <a:endParaRPr lang="en-US"/>
        </a:p>
      </dgm:t>
    </dgm:pt>
    <dgm:pt modelId="{4ADC6982-56F7-4F86-BEFF-E9C83B50AEB4}" type="pres">
      <dgm:prSet presAssocID="{ADA36A24-636D-42B9-B0D8-36870FC6CC75}" presName="descendantText" presStyleLbl="alignAccFollowNode1" presStyleIdx="3" presStyleCnt="4" custScaleX="132198">
        <dgm:presLayoutVars>
          <dgm:bulletEnabled val="1"/>
        </dgm:presLayoutVars>
      </dgm:prSet>
      <dgm:spPr/>
      <dgm:t>
        <a:bodyPr/>
        <a:lstStyle/>
        <a:p>
          <a:endParaRPr lang="en-US"/>
        </a:p>
      </dgm:t>
    </dgm:pt>
  </dgm:ptLst>
  <dgm:cxnLst>
    <dgm:cxn modelId="{8EBD4120-688A-437B-BAD4-F8DD7BE2FA8B}" type="presOf" srcId="{C7EE1916-D17F-43C1-B5A0-78BDAE6A4937}" destId="{7D17A0AD-1416-4AC5-BF5A-DCA4A5EBEDDA}" srcOrd="0" destOrd="0" presId="urn:microsoft.com/office/officeart/2005/8/layout/vList5"/>
    <dgm:cxn modelId="{30E59F02-1644-445C-A513-C20E2AB502E8}" type="presOf" srcId="{318712A4-F379-4024-BACC-1003727655AA}" destId="{E71AAEC2-1F52-4FF3-B444-CE661BFB3F1D}" srcOrd="0" destOrd="0" presId="urn:microsoft.com/office/officeart/2005/8/layout/vList5"/>
    <dgm:cxn modelId="{48AA0DDB-5284-4B6A-9604-C455FD0FFCF1}" type="presOf" srcId="{26AEDE49-15A3-4375-8A4A-C73F8728FCC4}" destId="{D88712DC-71E7-465F-AD92-784BE24331FA}" srcOrd="0" destOrd="0" presId="urn:microsoft.com/office/officeart/2005/8/layout/vList5"/>
    <dgm:cxn modelId="{D322975B-4820-4F18-A671-7C6CCF8182AB}" type="presOf" srcId="{5EBAA47D-88E9-4A22-ADE4-CF026AF01DA5}" destId="{B8DA601C-F577-40DB-9704-A0F2BC05290E}" srcOrd="0" destOrd="0" presId="urn:microsoft.com/office/officeart/2005/8/layout/vList5"/>
    <dgm:cxn modelId="{AD8D07D8-7457-44DF-88CE-4DB0B2D82238}" srcId="{318712A4-F379-4024-BACC-1003727655AA}" destId="{09079E86-21DB-4F5A-B2D4-488418FFF874}" srcOrd="0" destOrd="0" parTransId="{AE46BC25-CC10-4806-BFF1-271CE88DF373}" sibTransId="{C6F047D5-3B64-4A09-A2D5-FEE3CCACAB28}"/>
    <dgm:cxn modelId="{6D1CA655-DB78-4EB8-929F-C67E743E794C}" srcId="{C7EE1916-D17F-43C1-B5A0-78BDAE6A4937}" destId="{5EBAA47D-88E9-4A22-ADE4-CF026AF01DA5}" srcOrd="0" destOrd="0" parTransId="{E48BDCDC-379A-4DDB-8B72-93DF70F55E3A}" sibTransId="{8AD32360-CFF0-4E69-A6F3-9EB7A77D0557}"/>
    <dgm:cxn modelId="{7592FA46-A44E-4EC4-8B2F-541BAA8517E6}" srcId="{C8844DF8-1A5B-48BB-93EE-9C7C621FA060}" destId="{318712A4-F379-4024-BACC-1003727655AA}" srcOrd="1" destOrd="0" parTransId="{DF075672-059B-4FC7-8D8B-02D3EADA636B}" sibTransId="{2E47B91F-C45D-41AA-A2F6-41541710CB03}"/>
    <dgm:cxn modelId="{0B1C11C1-EF6D-4DB6-948A-0E712BDBC6EF}" type="presOf" srcId="{21960B7A-146E-4A41-B04A-CE1457513094}" destId="{4ADC6982-56F7-4F86-BEFF-E9C83B50AEB4}" srcOrd="0" destOrd="0" presId="urn:microsoft.com/office/officeart/2005/8/layout/vList5"/>
    <dgm:cxn modelId="{BCD77465-1885-4CA5-AB5A-5FCB23B7FC98}" srcId="{C8844DF8-1A5B-48BB-93EE-9C7C621FA060}" destId="{029399EA-A1EE-4A76-BDB1-78921C1B7C39}" srcOrd="0" destOrd="0" parTransId="{1EEC83B3-ED1D-47A5-A862-00A74638780A}" sibTransId="{4E0A7F7D-B352-403D-B0B3-5435A0C90DA6}"/>
    <dgm:cxn modelId="{99E65C11-296D-4FE1-932C-6F7EE88ABDC2}" type="presOf" srcId="{09079E86-21DB-4F5A-B2D4-488418FFF874}" destId="{63A1AEEA-A1AF-4A34-88D1-312C252C46C7}" srcOrd="0" destOrd="0" presId="urn:microsoft.com/office/officeart/2005/8/layout/vList5"/>
    <dgm:cxn modelId="{0A7B5B13-9DDD-40BE-9472-344BE3FA0D25}" type="presOf" srcId="{ADA36A24-636D-42B9-B0D8-36870FC6CC75}" destId="{7641A8C1-98C2-4A7D-8333-B65BCEA6926B}" srcOrd="0" destOrd="0" presId="urn:microsoft.com/office/officeart/2005/8/layout/vList5"/>
    <dgm:cxn modelId="{F22FEF31-7475-451E-B787-E0E1497D52E4}" srcId="{C8844DF8-1A5B-48BB-93EE-9C7C621FA060}" destId="{ADA36A24-636D-42B9-B0D8-36870FC6CC75}" srcOrd="3" destOrd="0" parTransId="{74B4B743-F675-43AE-8106-01B0195923C9}" sibTransId="{2A4E7600-CB25-49AF-A35C-4CFF6A115DEA}"/>
    <dgm:cxn modelId="{A007E987-F860-48E0-BDB4-1C743E751481}" srcId="{ADA36A24-636D-42B9-B0D8-36870FC6CC75}" destId="{21960B7A-146E-4A41-B04A-CE1457513094}" srcOrd="0" destOrd="0" parTransId="{116B699F-9D6F-4062-8C37-BD3DA2203907}" sibTransId="{4443439E-D985-4C0E-8FE4-88AECFE4EC7D}"/>
    <dgm:cxn modelId="{F72D2F55-B3B0-4243-AC74-8594964C2101}" srcId="{C8844DF8-1A5B-48BB-93EE-9C7C621FA060}" destId="{C7EE1916-D17F-43C1-B5A0-78BDAE6A4937}" srcOrd="2" destOrd="0" parTransId="{05846263-45E7-4A70-AE17-087141EAEA56}" sibTransId="{7808F316-01F0-4836-B4A3-60123260DF2F}"/>
    <dgm:cxn modelId="{CAB3AB43-D47F-465F-8883-E12647038423}" type="presOf" srcId="{029399EA-A1EE-4A76-BDB1-78921C1B7C39}" destId="{51B31CAA-C45A-4E53-9F07-3D8308984796}" srcOrd="0" destOrd="0" presId="urn:microsoft.com/office/officeart/2005/8/layout/vList5"/>
    <dgm:cxn modelId="{72D635DE-17D3-48B2-8957-22526D075B2F}" type="presOf" srcId="{C8844DF8-1A5B-48BB-93EE-9C7C621FA060}" destId="{E071F783-9968-4FE3-9E1A-5134779D1C93}" srcOrd="0" destOrd="0" presId="urn:microsoft.com/office/officeart/2005/8/layout/vList5"/>
    <dgm:cxn modelId="{E7F2C6FC-524A-4D4C-AF19-E5C043467AA7}" srcId="{029399EA-A1EE-4A76-BDB1-78921C1B7C39}" destId="{26AEDE49-15A3-4375-8A4A-C73F8728FCC4}" srcOrd="0" destOrd="0" parTransId="{965207AC-A4CC-43B1-8EFC-D3DE43B6543B}" sibTransId="{E56F27EB-2FA7-4222-88B7-A1B7D47FE7C2}"/>
    <dgm:cxn modelId="{A1458444-5009-4CD6-B1B1-51EFACDCA48C}" type="presParOf" srcId="{E071F783-9968-4FE3-9E1A-5134779D1C93}" destId="{68AFF705-82FF-404A-9EFB-639FFA6FA86D}" srcOrd="0" destOrd="0" presId="urn:microsoft.com/office/officeart/2005/8/layout/vList5"/>
    <dgm:cxn modelId="{50927628-DDF6-477E-9BBE-A0B9CEB9E471}" type="presParOf" srcId="{68AFF705-82FF-404A-9EFB-639FFA6FA86D}" destId="{51B31CAA-C45A-4E53-9F07-3D8308984796}" srcOrd="0" destOrd="0" presId="urn:microsoft.com/office/officeart/2005/8/layout/vList5"/>
    <dgm:cxn modelId="{FDDF6D2C-2BBD-495D-9E10-C9154737DC63}" type="presParOf" srcId="{68AFF705-82FF-404A-9EFB-639FFA6FA86D}" destId="{D88712DC-71E7-465F-AD92-784BE24331FA}" srcOrd="1" destOrd="0" presId="urn:microsoft.com/office/officeart/2005/8/layout/vList5"/>
    <dgm:cxn modelId="{3B91169E-9516-4666-A606-16FE3FE7E5F6}" type="presParOf" srcId="{E071F783-9968-4FE3-9E1A-5134779D1C93}" destId="{68BE7356-7DA2-4F4F-90E2-2A1159FBE48F}" srcOrd="1" destOrd="0" presId="urn:microsoft.com/office/officeart/2005/8/layout/vList5"/>
    <dgm:cxn modelId="{EB6894E8-9B54-482C-B545-9A6791709F09}" type="presParOf" srcId="{E071F783-9968-4FE3-9E1A-5134779D1C93}" destId="{94CFF5BE-4C52-4F4F-AB51-2A0B1F7ED087}" srcOrd="2" destOrd="0" presId="urn:microsoft.com/office/officeart/2005/8/layout/vList5"/>
    <dgm:cxn modelId="{952E6111-F9FF-4508-9AAB-73E86AB7962E}" type="presParOf" srcId="{94CFF5BE-4C52-4F4F-AB51-2A0B1F7ED087}" destId="{E71AAEC2-1F52-4FF3-B444-CE661BFB3F1D}" srcOrd="0" destOrd="0" presId="urn:microsoft.com/office/officeart/2005/8/layout/vList5"/>
    <dgm:cxn modelId="{B15386D5-A36C-43D5-B9F2-20CF04A123EE}" type="presParOf" srcId="{94CFF5BE-4C52-4F4F-AB51-2A0B1F7ED087}" destId="{63A1AEEA-A1AF-4A34-88D1-312C252C46C7}" srcOrd="1" destOrd="0" presId="urn:microsoft.com/office/officeart/2005/8/layout/vList5"/>
    <dgm:cxn modelId="{18184123-4423-44C6-A1BD-27FB7F0F2693}" type="presParOf" srcId="{E071F783-9968-4FE3-9E1A-5134779D1C93}" destId="{B97279CB-5196-445E-A655-48F5CB1827AE}" srcOrd="3" destOrd="0" presId="urn:microsoft.com/office/officeart/2005/8/layout/vList5"/>
    <dgm:cxn modelId="{2D8CE143-C6D3-425E-AB71-121E8F8E7212}" type="presParOf" srcId="{E071F783-9968-4FE3-9E1A-5134779D1C93}" destId="{5BAE40DE-8BBE-4FA8-85A7-BFE2F54D5522}" srcOrd="4" destOrd="0" presId="urn:microsoft.com/office/officeart/2005/8/layout/vList5"/>
    <dgm:cxn modelId="{76E4DC93-DC6A-4FC1-B571-DC31190BF140}" type="presParOf" srcId="{5BAE40DE-8BBE-4FA8-85A7-BFE2F54D5522}" destId="{7D17A0AD-1416-4AC5-BF5A-DCA4A5EBEDDA}" srcOrd="0" destOrd="0" presId="urn:microsoft.com/office/officeart/2005/8/layout/vList5"/>
    <dgm:cxn modelId="{92FE253E-E596-419E-BFC0-BAB710948B62}" type="presParOf" srcId="{5BAE40DE-8BBE-4FA8-85A7-BFE2F54D5522}" destId="{B8DA601C-F577-40DB-9704-A0F2BC05290E}" srcOrd="1" destOrd="0" presId="urn:microsoft.com/office/officeart/2005/8/layout/vList5"/>
    <dgm:cxn modelId="{E22A9DFD-8031-441D-B5E0-C82BD686493A}" type="presParOf" srcId="{E071F783-9968-4FE3-9E1A-5134779D1C93}" destId="{B60CA78C-79D1-4A58-BA31-2AAAA8AA96D8}" srcOrd="5" destOrd="0" presId="urn:microsoft.com/office/officeart/2005/8/layout/vList5"/>
    <dgm:cxn modelId="{902326DA-C68E-4422-A277-C792750F8EF2}" type="presParOf" srcId="{E071F783-9968-4FE3-9E1A-5134779D1C93}" destId="{95855871-78CB-4839-8C38-8A9390C01C51}" srcOrd="6" destOrd="0" presId="urn:microsoft.com/office/officeart/2005/8/layout/vList5"/>
    <dgm:cxn modelId="{41147E04-B549-43DB-982F-15CC67C4A86F}" type="presParOf" srcId="{95855871-78CB-4839-8C38-8A9390C01C51}" destId="{7641A8C1-98C2-4A7D-8333-B65BCEA6926B}" srcOrd="0" destOrd="0" presId="urn:microsoft.com/office/officeart/2005/8/layout/vList5"/>
    <dgm:cxn modelId="{056AB6AD-B7DF-4936-B40E-011F5EBEA9C8}" type="presParOf" srcId="{95855871-78CB-4839-8C38-8A9390C01C51}" destId="{4ADC6982-56F7-4F86-BEFF-E9C83B50AEB4}"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DC90882-301C-4987-9033-2044F395C8D8}"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en-US"/>
        </a:p>
      </dgm:t>
    </dgm:pt>
    <dgm:pt modelId="{0E791DE6-F048-4034-86FE-0A56F33BF584}">
      <dgm:prSet phldrT="[Text]" custT="1"/>
      <dgm:spPr/>
      <dgm:t>
        <a:bodyPr/>
        <a:lstStyle/>
        <a:p>
          <a:r>
            <a:rPr lang="en-US" sz="1800" b="1" dirty="0" smtClean="0">
              <a:latin typeface="Calibri" pitchFamily="34" charset="0"/>
              <a:cs typeface="Calibri" pitchFamily="34" charset="0"/>
            </a:rPr>
            <a:t>1</a:t>
          </a:r>
          <a:endParaRPr lang="en-US" sz="1800" b="1" dirty="0">
            <a:latin typeface="Calibri" pitchFamily="34" charset="0"/>
            <a:cs typeface="Calibri" pitchFamily="34" charset="0"/>
          </a:endParaRPr>
        </a:p>
      </dgm:t>
    </dgm:pt>
    <dgm:pt modelId="{DFB18C49-F515-408E-8C1F-920C43CC1DCE}" type="parTrans" cxnId="{BF25E932-449D-483A-9E7D-C8F5E3277309}">
      <dgm:prSet/>
      <dgm:spPr/>
      <dgm:t>
        <a:bodyPr/>
        <a:lstStyle/>
        <a:p>
          <a:endParaRPr lang="en-US"/>
        </a:p>
      </dgm:t>
    </dgm:pt>
    <dgm:pt modelId="{74AAFF65-3F63-426C-B594-A2FBFDD1A493}" type="sibTrans" cxnId="{BF25E932-449D-483A-9E7D-C8F5E3277309}">
      <dgm:prSet/>
      <dgm:spPr/>
      <dgm:t>
        <a:bodyPr/>
        <a:lstStyle/>
        <a:p>
          <a:endParaRPr lang="en-US"/>
        </a:p>
      </dgm:t>
    </dgm:pt>
    <dgm:pt modelId="{0E40C2B0-576D-4730-9668-B4CDBA448F0D}">
      <dgm:prSet phldrT="[Tex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2 + 2 * (4 + (5 – 3))</a:t>
          </a:r>
          <a:endParaRPr lang="en-US" sz="1600" dirty="0">
            <a:latin typeface="Calibri" pitchFamily="34" charset="0"/>
            <a:cs typeface="Calibri" pitchFamily="34" charset="0"/>
          </a:endParaRPr>
        </a:p>
      </dgm:t>
    </dgm:pt>
    <dgm:pt modelId="{64434352-549D-4F11-B086-C50336F43F48}" type="parTrans" cxnId="{801D1394-AAC1-4596-A9D2-A71739C69A8B}">
      <dgm:prSet/>
      <dgm:spPr/>
      <dgm:t>
        <a:bodyPr/>
        <a:lstStyle/>
        <a:p>
          <a:endParaRPr lang="en-US"/>
        </a:p>
      </dgm:t>
    </dgm:pt>
    <dgm:pt modelId="{9E7B0475-C365-4807-BD99-BC3A66EEDFFF}" type="sibTrans" cxnId="{801D1394-AAC1-4596-A9D2-A71739C69A8B}">
      <dgm:prSet/>
      <dgm:spPr/>
      <dgm:t>
        <a:bodyPr/>
        <a:lstStyle/>
        <a:p>
          <a:endParaRPr lang="en-US"/>
        </a:p>
      </dgm:t>
    </dgm:pt>
    <dgm:pt modelId="{0EC8CF94-D60C-416F-B0C3-A885880DD0B5}">
      <dgm:prSet phldrT="[Text]" custT="1"/>
      <dgm:spPr/>
      <dgm:t>
        <a:bodyPr/>
        <a:lstStyle/>
        <a:p>
          <a:r>
            <a:rPr lang="en-US" sz="1800" b="1" dirty="0" smtClean="0">
              <a:latin typeface="Calibri" pitchFamily="34" charset="0"/>
              <a:cs typeface="Calibri" pitchFamily="34" charset="0"/>
            </a:rPr>
            <a:t>2</a:t>
          </a:r>
          <a:endParaRPr lang="en-US" sz="1800" b="1" dirty="0">
            <a:latin typeface="Calibri" pitchFamily="34" charset="0"/>
            <a:cs typeface="Calibri" pitchFamily="34" charset="0"/>
          </a:endParaRPr>
        </a:p>
      </dgm:t>
    </dgm:pt>
    <dgm:pt modelId="{3765331B-81FF-4198-A702-75F0AA10A49A}" type="parTrans" cxnId="{A12E8BF4-0566-4E92-98B4-30617A45DAEE}">
      <dgm:prSet/>
      <dgm:spPr/>
      <dgm:t>
        <a:bodyPr/>
        <a:lstStyle/>
        <a:p>
          <a:endParaRPr lang="en-US"/>
        </a:p>
      </dgm:t>
    </dgm:pt>
    <dgm:pt modelId="{680F7251-B856-4DD1-8E60-B34EBF423653}" type="sibTrans" cxnId="{A12E8BF4-0566-4E92-98B4-30617A45DAEE}">
      <dgm:prSet/>
      <dgm:spPr/>
      <dgm:t>
        <a:bodyPr/>
        <a:lstStyle/>
        <a:p>
          <a:endParaRPr lang="en-US"/>
        </a:p>
      </dgm:t>
    </dgm:pt>
    <dgm:pt modelId="{B2FC6C9C-18BB-4DB2-8AD4-97D89F2C7FC0}">
      <dgm:prSet phldrT="[Tex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2 + 2 * (4 + 2)</a:t>
          </a:r>
          <a:endParaRPr lang="en-US" sz="1600" dirty="0">
            <a:latin typeface="Calibri" pitchFamily="34" charset="0"/>
            <a:cs typeface="Calibri" pitchFamily="34" charset="0"/>
          </a:endParaRPr>
        </a:p>
      </dgm:t>
    </dgm:pt>
    <dgm:pt modelId="{E198D775-7E9F-4610-B496-82ABB935D33A}" type="parTrans" cxnId="{BC539591-A9C2-4C2C-83DE-31F98987473F}">
      <dgm:prSet/>
      <dgm:spPr/>
      <dgm:t>
        <a:bodyPr/>
        <a:lstStyle/>
        <a:p>
          <a:endParaRPr lang="en-US"/>
        </a:p>
      </dgm:t>
    </dgm:pt>
    <dgm:pt modelId="{09A3C34A-08DF-49B3-B554-523400B207C3}" type="sibTrans" cxnId="{BC539591-A9C2-4C2C-83DE-31F98987473F}">
      <dgm:prSet/>
      <dgm:spPr/>
      <dgm:t>
        <a:bodyPr/>
        <a:lstStyle/>
        <a:p>
          <a:endParaRPr lang="en-US"/>
        </a:p>
      </dgm:t>
    </dgm:pt>
    <dgm:pt modelId="{B711F6EE-6686-48BD-BDF0-A14F8097B738}">
      <dgm:prSet phldrT="[Text]" custT="1"/>
      <dgm:spPr/>
      <dgm:t>
        <a:bodyPr/>
        <a:lstStyle/>
        <a:p>
          <a:r>
            <a:rPr lang="en-US" sz="1800" b="1" dirty="0" smtClean="0">
              <a:latin typeface="Calibri" pitchFamily="34" charset="0"/>
              <a:cs typeface="Calibri" pitchFamily="34" charset="0"/>
            </a:rPr>
            <a:t>3</a:t>
          </a:r>
          <a:endParaRPr lang="en-US" sz="1800" b="1" dirty="0">
            <a:latin typeface="Calibri" pitchFamily="34" charset="0"/>
            <a:cs typeface="Calibri" pitchFamily="34" charset="0"/>
          </a:endParaRPr>
        </a:p>
      </dgm:t>
    </dgm:pt>
    <dgm:pt modelId="{476EE89A-FE03-4A7A-BE76-1B1292583187}" type="parTrans" cxnId="{7BF35EAB-C43C-4A75-AAA6-65DD57D620B8}">
      <dgm:prSet/>
      <dgm:spPr/>
      <dgm:t>
        <a:bodyPr/>
        <a:lstStyle/>
        <a:p>
          <a:endParaRPr lang="en-US"/>
        </a:p>
      </dgm:t>
    </dgm:pt>
    <dgm:pt modelId="{38290BC8-1D05-44E3-A90A-69542D06054D}" type="sibTrans" cxnId="{7BF35EAB-C43C-4A75-AAA6-65DD57D620B8}">
      <dgm:prSet/>
      <dgm:spPr/>
      <dgm:t>
        <a:bodyPr/>
        <a:lstStyle/>
        <a:p>
          <a:endParaRPr lang="en-US"/>
        </a:p>
      </dgm:t>
    </dgm:pt>
    <dgm:pt modelId="{5A7E8A77-98F7-4449-A8FB-66A2896CE58D}">
      <dgm:prSet phldrT="[Tex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2 + 2 * 6</a:t>
          </a:r>
          <a:endParaRPr lang="en-US" sz="1600" dirty="0">
            <a:latin typeface="Calibri" pitchFamily="34" charset="0"/>
            <a:cs typeface="Calibri" pitchFamily="34" charset="0"/>
          </a:endParaRPr>
        </a:p>
      </dgm:t>
    </dgm:pt>
    <dgm:pt modelId="{B50E1149-088B-461D-A4AF-1F0C1E6520E7}" type="parTrans" cxnId="{DA15F3BC-788F-4FEC-AAED-FA37FAA90955}">
      <dgm:prSet/>
      <dgm:spPr/>
      <dgm:t>
        <a:bodyPr/>
        <a:lstStyle/>
        <a:p>
          <a:endParaRPr lang="en-US"/>
        </a:p>
      </dgm:t>
    </dgm:pt>
    <dgm:pt modelId="{060D051D-F7AC-468B-A879-EC7E7972040A}" type="sibTrans" cxnId="{DA15F3BC-788F-4FEC-AAED-FA37FAA90955}">
      <dgm:prSet/>
      <dgm:spPr/>
      <dgm:t>
        <a:bodyPr/>
        <a:lstStyle/>
        <a:p>
          <a:endParaRPr lang="en-US"/>
        </a:p>
      </dgm:t>
    </dgm:pt>
    <dgm:pt modelId="{9009ABF5-1276-41F6-9DD0-91FFC8C71E77}">
      <dgm:prSet custT="1"/>
      <dgm:spPr/>
      <dgm:t>
        <a:bodyPr/>
        <a:lstStyle/>
        <a:p>
          <a:r>
            <a:rPr lang="en-US" sz="1600" b="1" dirty="0" smtClean="0"/>
            <a:t>4</a:t>
          </a:r>
          <a:endParaRPr lang="en-US" sz="1600" b="1" dirty="0"/>
        </a:p>
      </dgm:t>
    </dgm:pt>
    <dgm:pt modelId="{31827EC2-D67C-4C52-AAD4-EB0BB9AC6AC1}" type="parTrans" cxnId="{39943298-CB9D-4186-9A5B-7AE499F19C19}">
      <dgm:prSet/>
      <dgm:spPr/>
      <dgm:t>
        <a:bodyPr/>
        <a:lstStyle/>
        <a:p>
          <a:endParaRPr lang="en-US"/>
        </a:p>
      </dgm:t>
    </dgm:pt>
    <dgm:pt modelId="{F48A58B0-F0C5-4400-BC70-65E71E61A165}" type="sibTrans" cxnId="{39943298-CB9D-4186-9A5B-7AE499F19C19}">
      <dgm:prSet/>
      <dgm:spPr/>
      <dgm:t>
        <a:bodyPr/>
        <a:lstStyle/>
        <a:p>
          <a:endParaRPr lang="en-US"/>
        </a:p>
      </dgm:t>
    </dgm:pt>
    <dgm:pt modelId="{C4753957-47C5-4DE4-9055-069D90802C08}">
      <dgm:prSe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2 + 12</a:t>
          </a:r>
          <a:endParaRPr lang="en-US" sz="1600" dirty="0">
            <a:latin typeface="Calibri" pitchFamily="34" charset="0"/>
            <a:cs typeface="Calibri" pitchFamily="34" charset="0"/>
          </a:endParaRPr>
        </a:p>
      </dgm:t>
    </dgm:pt>
    <dgm:pt modelId="{07E1E8BA-08DE-4941-A883-53413ABF11B1}" type="parTrans" cxnId="{92A32B6B-119D-4CA6-BE59-73B19DBC1685}">
      <dgm:prSet/>
      <dgm:spPr/>
      <dgm:t>
        <a:bodyPr/>
        <a:lstStyle/>
        <a:p>
          <a:endParaRPr lang="en-US"/>
        </a:p>
      </dgm:t>
    </dgm:pt>
    <dgm:pt modelId="{AF1D6BF9-4246-407A-8137-95383001DC63}" type="sibTrans" cxnId="{92A32B6B-119D-4CA6-BE59-73B19DBC1685}">
      <dgm:prSet/>
      <dgm:spPr/>
      <dgm:t>
        <a:bodyPr/>
        <a:lstStyle/>
        <a:p>
          <a:endParaRPr lang="en-US"/>
        </a:p>
      </dgm:t>
    </dgm:pt>
    <dgm:pt modelId="{CE7A4B0D-7788-48EF-9C65-26DB5959B05C}">
      <dgm:prSet custT="1"/>
      <dgm:spPr/>
      <dgm:t>
        <a:bodyPr/>
        <a:lstStyle/>
        <a:p>
          <a:r>
            <a:rPr lang="en-US" sz="1600" b="1" dirty="0" smtClean="0">
              <a:latin typeface="Calibri" pitchFamily="34" charset="0"/>
              <a:cs typeface="Calibri" pitchFamily="34" charset="0"/>
            </a:rPr>
            <a:t>5</a:t>
          </a:r>
          <a:endParaRPr lang="en-US" sz="1600" b="1" dirty="0">
            <a:latin typeface="Calibri" pitchFamily="34" charset="0"/>
            <a:cs typeface="Calibri" pitchFamily="34" charset="0"/>
          </a:endParaRPr>
        </a:p>
      </dgm:t>
    </dgm:pt>
    <dgm:pt modelId="{D5F4DAE0-86BA-423A-90DF-94FD4E21C389}" type="parTrans" cxnId="{2E342E0F-4C0D-4944-B472-6CD484B61E6D}">
      <dgm:prSet/>
      <dgm:spPr/>
      <dgm:t>
        <a:bodyPr/>
        <a:lstStyle/>
        <a:p>
          <a:endParaRPr lang="en-US"/>
        </a:p>
      </dgm:t>
    </dgm:pt>
    <dgm:pt modelId="{4BC164B3-5735-45BB-99D9-C6DCDDD5D19F}" type="sibTrans" cxnId="{2E342E0F-4C0D-4944-B472-6CD484B61E6D}">
      <dgm:prSet/>
      <dgm:spPr/>
      <dgm:t>
        <a:bodyPr/>
        <a:lstStyle/>
        <a:p>
          <a:endParaRPr lang="en-US"/>
        </a:p>
      </dgm:t>
    </dgm:pt>
    <dgm:pt modelId="{A3FE6A19-B6EA-4934-9D97-B577361DCC50}">
      <dgm:prSe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14</a:t>
          </a:r>
          <a:endParaRPr lang="en-US" sz="1600" dirty="0">
            <a:latin typeface="Calibri" pitchFamily="34" charset="0"/>
            <a:cs typeface="Calibri" pitchFamily="34" charset="0"/>
          </a:endParaRPr>
        </a:p>
      </dgm:t>
    </dgm:pt>
    <dgm:pt modelId="{B3713F7E-B60C-4706-A9F1-E7AC58FAA788}" type="parTrans" cxnId="{DE3511D8-EEC2-4D73-9A22-5AB9C74DFCDF}">
      <dgm:prSet/>
      <dgm:spPr/>
      <dgm:t>
        <a:bodyPr/>
        <a:lstStyle/>
        <a:p>
          <a:endParaRPr lang="en-US"/>
        </a:p>
      </dgm:t>
    </dgm:pt>
    <dgm:pt modelId="{2D60731D-ED68-49EC-830F-929DEEC8342C}" type="sibTrans" cxnId="{DE3511D8-EEC2-4D73-9A22-5AB9C74DFCDF}">
      <dgm:prSet/>
      <dgm:spPr/>
      <dgm:t>
        <a:bodyPr/>
        <a:lstStyle/>
        <a:p>
          <a:endParaRPr lang="en-US"/>
        </a:p>
      </dgm:t>
    </dgm:pt>
    <dgm:pt modelId="{C462FC85-0769-4334-8797-133ADB982AE4}" type="pres">
      <dgm:prSet presAssocID="{BDC90882-301C-4987-9033-2044F395C8D8}" presName="linearFlow" presStyleCnt="0">
        <dgm:presLayoutVars>
          <dgm:dir/>
          <dgm:animLvl val="lvl"/>
          <dgm:resizeHandles val="exact"/>
        </dgm:presLayoutVars>
      </dgm:prSet>
      <dgm:spPr/>
      <dgm:t>
        <a:bodyPr/>
        <a:lstStyle/>
        <a:p>
          <a:endParaRPr lang="en-US"/>
        </a:p>
      </dgm:t>
    </dgm:pt>
    <dgm:pt modelId="{0CDE14B9-EFC4-4DED-98F6-FE1E0E3ADB49}" type="pres">
      <dgm:prSet presAssocID="{0E791DE6-F048-4034-86FE-0A56F33BF584}" presName="composite" presStyleCnt="0"/>
      <dgm:spPr/>
    </dgm:pt>
    <dgm:pt modelId="{1E32F0F8-9757-43DF-99A6-8113A9818C36}" type="pres">
      <dgm:prSet presAssocID="{0E791DE6-F048-4034-86FE-0A56F33BF584}" presName="parentText" presStyleLbl="alignNode1" presStyleIdx="0" presStyleCnt="5">
        <dgm:presLayoutVars>
          <dgm:chMax val="1"/>
          <dgm:bulletEnabled val="1"/>
        </dgm:presLayoutVars>
      </dgm:prSet>
      <dgm:spPr/>
      <dgm:t>
        <a:bodyPr/>
        <a:lstStyle/>
        <a:p>
          <a:endParaRPr lang="en-US"/>
        </a:p>
      </dgm:t>
    </dgm:pt>
    <dgm:pt modelId="{113BA198-FA42-4D57-B5F3-3F5243D5E969}" type="pres">
      <dgm:prSet presAssocID="{0E791DE6-F048-4034-86FE-0A56F33BF584}" presName="descendantText" presStyleLbl="alignAcc1" presStyleIdx="0" presStyleCnt="5">
        <dgm:presLayoutVars>
          <dgm:bulletEnabled val="1"/>
        </dgm:presLayoutVars>
      </dgm:prSet>
      <dgm:spPr/>
      <dgm:t>
        <a:bodyPr/>
        <a:lstStyle/>
        <a:p>
          <a:endParaRPr lang="en-US"/>
        </a:p>
      </dgm:t>
    </dgm:pt>
    <dgm:pt modelId="{ACDF224B-4343-46A8-BF3D-B9FA8EB571FE}" type="pres">
      <dgm:prSet presAssocID="{74AAFF65-3F63-426C-B594-A2FBFDD1A493}" presName="sp" presStyleCnt="0"/>
      <dgm:spPr/>
    </dgm:pt>
    <dgm:pt modelId="{4E26867B-2969-48C9-A08E-802B107A4D93}" type="pres">
      <dgm:prSet presAssocID="{0EC8CF94-D60C-416F-B0C3-A885880DD0B5}" presName="composite" presStyleCnt="0"/>
      <dgm:spPr/>
    </dgm:pt>
    <dgm:pt modelId="{207B2A49-707A-4A1F-A488-334A7C2133F4}" type="pres">
      <dgm:prSet presAssocID="{0EC8CF94-D60C-416F-B0C3-A885880DD0B5}" presName="parentText" presStyleLbl="alignNode1" presStyleIdx="1" presStyleCnt="5">
        <dgm:presLayoutVars>
          <dgm:chMax val="1"/>
          <dgm:bulletEnabled val="1"/>
        </dgm:presLayoutVars>
      </dgm:prSet>
      <dgm:spPr/>
      <dgm:t>
        <a:bodyPr/>
        <a:lstStyle/>
        <a:p>
          <a:endParaRPr lang="en-US"/>
        </a:p>
      </dgm:t>
    </dgm:pt>
    <dgm:pt modelId="{2944EF50-6616-442F-8BB7-231A6C496B5E}" type="pres">
      <dgm:prSet presAssocID="{0EC8CF94-D60C-416F-B0C3-A885880DD0B5}" presName="descendantText" presStyleLbl="alignAcc1" presStyleIdx="1" presStyleCnt="5">
        <dgm:presLayoutVars>
          <dgm:bulletEnabled val="1"/>
        </dgm:presLayoutVars>
      </dgm:prSet>
      <dgm:spPr/>
      <dgm:t>
        <a:bodyPr/>
        <a:lstStyle/>
        <a:p>
          <a:endParaRPr lang="en-US"/>
        </a:p>
      </dgm:t>
    </dgm:pt>
    <dgm:pt modelId="{88A96DFB-9F8D-401F-93A7-FF5628109EEA}" type="pres">
      <dgm:prSet presAssocID="{680F7251-B856-4DD1-8E60-B34EBF423653}" presName="sp" presStyleCnt="0"/>
      <dgm:spPr/>
    </dgm:pt>
    <dgm:pt modelId="{164EDF45-DCDF-4F6F-A15B-5BA5772209CA}" type="pres">
      <dgm:prSet presAssocID="{B711F6EE-6686-48BD-BDF0-A14F8097B738}" presName="composite" presStyleCnt="0"/>
      <dgm:spPr/>
    </dgm:pt>
    <dgm:pt modelId="{F0CB3FBB-F207-4562-B11B-897E38FEC919}" type="pres">
      <dgm:prSet presAssocID="{B711F6EE-6686-48BD-BDF0-A14F8097B738}" presName="parentText" presStyleLbl="alignNode1" presStyleIdx="2" presStyleCnt="5">
        <dgm:presLayoutVars>
          <dgm:chMax val="1"/>
          <dgm:bulletEnabled val="1"/>
        </dgm:presLayoutVars>
      </dgm:prSet>
      <dgm:spPr/>
      <dgm:t>
        <a:bodyPr/>
        <a:lstStyle/>
        <a:p>
          <a:endParaRPr lang="en-US"/>
        </a:p>
      </dgm:t>
    </dgm:pt>
    <dgm:pt modelId="{31561BA6-0EA0-4656-9593-80D1BF308F1A}" type="pres">
      <dgm:prSet presAssocID="{B711F6EE-6686-48BD-BDF0-A14F8097B738}" presName="descendantText" presStyleLbl="alignAcc1" presStyleIdx="2" presStyleCnt="5">
        <dgm:presLayoutVars>
          <dgm:bulletEnabled val="1"/>
        </dgm:presLayoutVars>
      </dgm:prSet>
      <dgm:spPr/>
      <dgm:t>
        <a:bodyPr/>
        <a:lstStyle/>
        <a:p>
          <a:endParaRPr lang="en-US"/>
        </a:p>
      </dgm:t>
    </dgm:pt>
    <dgm:pt modelId="{78D912F2-6FF7-4E10-BCBB-EE34715DF895}" type="pres">
      <dgm:prSet presAssocID="{38290BC8-1D05-44E3-A90A-69542D06054D}" presName="sp" presStyleCnt="0"/>
      <dgm:spPr/>
    </dgm:pt>
    <dgm:pt modelId="{C7D27518-72AC-430D-9371-DDBB4220BABF}" type="pres">
      <dgm:prSet presAssocID="{9009ABF5-1276-41F6-9DD0-91FFC8C71E77}" presName="composite" presStyleCnt="0"/>
      <dgm:spPr/>
    </dgm:pt>
    <dgm:pt modelId="{5319C084-F562-4AFA-B3DF-FBEFDF194647}" type="pres">
      <dgm:prSet presAssocID="{9009ABF5-1276-41F6-9DD0-91FFC8C71E77}" presName="parentText" presStyleLbl="alignNode1" presStyleIdx="3" presStyleCnt="5">
        <dgm:presLayoutVars>
          <dgm:chMax val="1"/>
          <dgm:bulletEnabled val="1"/>
        </dgm:presLayoutVars>
      </dgm:prSet>
      <dgm:spPr/>
      <dgm:t>
        <a:bodyPr/>
        <a:lstStyle/>
        <a:p>
          <a:endParaRPr lang="en-US"/>
        </a:p>
      </dgm:t>
    </dgm:pt>
    <dgm:pt modelId="{C97AEFA7-1B64-4952-996E-DFECDEB1822F}" type="pres">
      <dgm:prSet presAssocID="{9009ABF5-1276-41F6-9DD0-91FFC8C71E77}" presName="descendantText" presStyleLbl="alignAcc1" presStyleIdx="3" presStyleCnt="5">
        <dgm:presLayoutVars>
          <dgm:bulletEnabled val="1"/>
        </dgm:presLayoutVars>
      </dgm:prSet>
      <dgm:spPr/>
      <dgm:t>
        <a:bodyPr/>
        <a:lstStyle/>
        <a:p>
          <a:endParaRPr lang="en-US"/>
        </a:p>
      </dgm:t>
    </dgm:pt>
    <dgm:pt modelId="{EF82474A-214A-4A50-B246-90890DEF4389}" type="pres">
      <dgm:prSet presAssocID="{F48A58B0-F0C5-4400-BC70-65E71E61A165}" presName="sp" presStyleCnt="0"/>
      <dgm:spPr/>
    </dgm:pt>
    <dgm:pt modelId="{C0737753-52D2-458D-8348-0F0D5C8E3A6B}" type="pres">
      <dgm:prSet presAssocID="{CE7A4B0D-7788-48EF-9C65-26DB5959B05C}" presName="composite" presStyleCnt="0"/>
      <dgm:spPr/>
    </dgm:pt>
    <dgm:pt modelId="{3F351EA5-0344-4320-9821-608E447F9BA7}" type="pres">
      <dgm:prSet presAssocID="{CE7A4B0D-7788-48EF-9C65-26DB5959B05C}" presName="parentText" presStyleLbl="alignNode1" presStyleIdx="4" presStyleCnt="5" custLinFactNeighborX="-15693" custLinFactNeighborY="1395">
        <dgm:presLayoutVars>
          <dgm:chMax val="1"/>
          <dgm:bulletEnabled val="1"/>
        </dgm:presLayoutVars>
      </dgm:prSet>
      <dgm:spPr/>
      <dgm:t>
        <a:bodyPr/>
        <a:lstStyle/>
        <a:p>
          <a:endParaRPr lang="en-US"/>
        </a:p>
      </dgm:t>
    </dgm:pt>
    <dgm:pt modelId="{99D4DAD4-00BA-45B4-B48E-FA8FAB74F8BA}" type="pres">
      <dgm:prSet presAssocID="{CE7A4B0D-7788-48EF-9C65-26DB5959B05C}" presName="descendantText" presStyleLbl="alignAcc1" presStyleIdx="4" presStyleCnt="5">
        <dgm:presLayoutVars>
          <dgm:bulletEnabled val="1"/>
        </dgm:presLayoutVars>
      </dgm:prSet>
      <dgm:spPr/>
      <dgm:t>
        <a:bodyPr/>
        <a:lstStyle/>
        <a:p>
          <a:endParaRPr lang="en-US"/>
        </a:p>
      </dgm:t>
    </dgm:pt>
  </dgm:ptLst>
  <dgm:cxnLst>
    <dgm:cxn modelId="{5A572026-822B-470D-A8D5-06F0CF3074E5}" type="presOf" srcId="{5A7E8A77-98F7-4449-A8FB-66A2896CE58D}" destId="{31561BA6-0EA0-4656-9593-80D1BF308F1A}" srcOrd="0" destOrd="0" presId="urn:microsoft.com/office/officeart/2005/8/layout/chevron2"/>
    <dgm:cxn modelId="{39943298-CB9D-4186-9A5B-7AE499F19C19}" srcId="{BDC90882-301C-4987-9033-2044F395C8D8}" destId="{9009ABF5-1276-41F6-9DD0-91FFC8C71E77}" srcOrd="3" destOrd="0" parTransId="{31827EC2-D67C-4C52-AAD4-EB0BB9AC6AC1}" sibTransId="{F48A58B0-F0C5-4400-BC70-65E71E61A165}"/>
    <dgm:cxn modelId="{DA15F3BC-788F-4FEC-AAED-FA37FAA90955}" srcId="{B711F6EE-6686-48BD-BDF0-A14F8097B738}" destId="{5A7E8A77-98F7-4449-A8FB-66A2896CE58D}" srcOrd="0" destOrd="0" parTransId="{B50E1149-088B-461D-A4AF-1F0C1E6520E7}" sibTransId="{060D051D-F7AC-468B-A879-EC7E7972040A}"/>
    <dgm:cxn modelId="{496D8325-8D22-4368-ABEF-5B91874BDB1B}" type="presOf" srcId="{B711F6EE-6686-48BD-BDF0-A14F8097B738}" destId="{F0CB3FBB-F207-4562-B11B-897E38FEC919}" srcOrd="0" destOrd="0" presId="urn:microsoft.com/office/officeart/2005/8/layout/chevron2"/>
    <dgm:cxn modelId="{670E84E8-37A4-4AFC-BC51-24D1C9DCAA8D}" type="presOf" srcId="{CE7A4B0D-7788-48EF-9C65-26DB5959B05C}" destId="{3F351EA5-0344-4320-9821-608E447F9BA7}" srcOrd="0" destOrd="0" presId="urn:microsoft.com/office/officeart/2005/8/layout/chevron2"/>
    <dgm:cxn modelId="{6027605B-1D39-4C37-859D-9525568220D5}" type="presOf" srcId="{0E40C2B0-576D-4730-9668-B4CDBA448F0D}" destId="{113BA198-FA42-4D57-B5F3-3F5243D5E969}" srcOrd="0" destOrd="0" presId="urn:microsoft.com/office/officeart/2005/8/layout/chevron2"/>
    <dgm:cxn modelId="{EAF086C8-B7B3-4FA5-A2E0-6C42E0BD9C4C}" type="presOf" srcId="{9009ABF5-1276-41F6-9DD0-91FFC8C71E77}" destId="{5319C084-F562-4AFA-B3DF-FBEFDF194647}" srcOrd="0" destOrd="0" presId="urn:microsoft.com/office/officeart/2005/8/layout/chevron2"/>
    <dgm:cxn modelId="{DE3511D8-EEC2-4D73-9A22-5AB9C74DFCDF}" srcId="{CE7A4B0D-7788-48EF-9C65-26DB5959B05C}" destId="{A3FE6A19-B6EA-4934-9D97-B577361DCC50}" srcOrd="0" destOrd="0" parTransId="{B3713F7E-B60C-4706-A9F1-E7AC58FAA788}" sibTransId="{2D60731D-ED68-49EC-830F-929DEEC8342C}"/>
    <dgm:cxn modelId="{2E342E0F-4C0D-4944-B472-6CD484B61E6D}" srcId="{BDC90882-301C-4987-9033-2044F395C8D8}" destId="{CE7A4B0D-7788-48EF-9C65-26DB5959B05C}" srcOrd="4" destOrd="0" parTransId="{D5F4DAE0-86BA-423A-90DF-94FD4E21C389}" sibTransId="{4BC164B3-5735-45BB-99D9-C6DCDDD5D19F}"/>
    <dgm:cxn modelId="{7FFB729C-956A-4361-B6E0-4882318DC9E8}" type="presOf" srcId="{C4753957-47C5-4DE4-9055-069D90802C08}" destId="{C97AEFA7-1B64-4952-996E-DFECDEB1822F}" srcOrd="0" destOrd="0" presId="urn:microsoft.com/office/officeart/2005/8/layout/chevron2"/>
    <dgm:cxn modelId="{8D05C675-131F-4A72-A9D6-3BB8A291B3E7}" type="presOf" srcId="{A3FE6A19-B6EA-4934-9D97-B577361DCC50}" destId="{99D4DAD4-00BA-45B4-B48E-FA8FAB74F8BA}" srcOrd="0" destOrd="0" presId="urn:microsoft.com/office/officeart/2005/8/layout/chevron2"/>
    <dgm:cxn modelId="{8BFD4042-E482-4FC5-BF3C-1575FF7ED396}" type="presOf" srcId="{0EC8CF94-D60C-416F-B0C3-A885880DD0B5}" destId="{207B2A49-707A-4A1F-A488-334A7C2133F4}" srcOrd="0" destOrd="0" presId="urn:microsoft.com/office/officeart/2005/8/layout/chevron2"/>
    <dgm:cxn modelId="{92A32B6B-119D-4CA6-BE59-73B19DBC1685}" srcId="{9009ABF5-1276-41F6-9DD0-91FFC8C71E77}" destId="{C4753957-47C5-4DE4-9055-069D90802C08}" srcOrd="0" destOrd="0" parTransId="{07E1E8BA-08DE-4941-A883-53413ABF11B1}" sibTransId="{AF1D6BF9-4246-407A-8137-95383001DC63}"/>
    <dgm:cxn modelId="{DDB73581-C93D-45BC-A9F2-B46908FA2446}" type="presOf" srcId="{B2FC6C9C-18BB-4DB2-8AD4-97D89F2C7FC0}" destId="{2944EF50-6616-442F-8BB7-231A6C496B5E}" srcOrd="0" destOrd="0" presId="urn:microsoft.com/office/officeart/2005/8/layout/chevron2"/>
    <dgm:cxn modelId="{BC539591-A9C2-4C2C-83DE-31F98987473F}" srcId="{0EC8CF94-D60C-416F-B0C3-A885880DD0B5}" destId="{B2FC6C9C-18BB-4DB2-8AD4-97D89F2C7FC0}" srcOrd="0" destOrd="0" parTransId="{E198D775-7E9F-4610-B496-82ABB935D33A}" sibTransId="{09A3C34A-08DF-49B3-B554-523400B207C3}"/>
    <dgm:cxn modelId="{767DE33A-CC98-4C34-A564-A38E63DA5823}" type="presOf" srcId="{0E791DE6-F048-4034-86FE-0A56F33BF584}" destId="{1E32F0F8-9757-43DF-99A6-8113A9818C36}" srcOrd="0" destOrd="0" presId="urn:microsoft.com/office/officeart/2005/8/layout/chevron2"/>
    <dgm:cxn modelId="{7BF35EAB-C43C-4A75-AAA6-65DD57D620B8}" srcId="{BDC90882-301C-4987-9033-2044F395C8D8}" destId="{B711F6EE-6686-48BD-BDF0-A14F8097B738}" srcOrd="2" destOrd="0" parTransId="{476EE89A-FE03-4A7A-BE76-1B1292583187}" sibTransId="{38290BC8-1D05-44E3-A90A-69542D06054D}"/>
    <dgm:cxn modelId="{BF25E932-449D-483A-9E7D-C8F5E3277309}" srcId="{BDC90882-301C-4987-9033-2044F395C8D8}" destId="{0E791DE6-F048-4034-86FE-0A56F33BF584}" srcOrd="0" destOrd="0" parTransId="{DFB18C49-F515-408E-8C1F-920C43CC1DCE}" sibTransId="{74AAFF65-3F63-426C-B594-A2FBFDD1A493}"/>
    <dgm:cxn modelId="{A12E8BF4-0566-4E92-98B4-30617A45DAEE}" srcId="{BDC90882-301C-4987-9033-2044F395C8D8}" destId="{0EC8CF94-D60C-416F-B0C3-A885880DD0B5}" srcOrd="1" destOrd="0" parTransId="{3765331B-81FF-4198-A702-75F0AA10A49A}" sibTransId="{680F7251-B856-4DD1-8E60-B34EBF423653}"/>
    <dgm:cxn modelId="{54B2D435-4DED-45F1-A62B-CB5B51E2FB31}" type="presOf" srcId="{BDC90882-301C-4987-9033-2044F395C8D8}" destId="{C462FC85-0769-4334-8797-133ADB982AE4}" srcOrd="0" destOrd="0" presId="urn:microsoft.com/office/officeart/2005/8/layout/chevron2"/>
    <dgm:cxn modelId="{801D1394-AAC1-4596-A9D2-A71739C69A8B}" srcId="{0E791DE6-F048-4034-86FE-0A56F33BF584}" destId="{0E40C2B0-576D-4730-9668-B4CDBA448F0D}" srcOrd="0" destOrd="0" parTransId="{64434352-549D-4F11-B086-C50336F43F48}" sibTransId="{9E7B0475-C365-4807-BD99-BC3A66EEDFFF}"/>
    <dgm:cxn modelId="{5D3A0D65-5F4A-4F47-9249-C256C3ED7FC5}" type="presParOf" srcId="{C462FC85-0769-4334-8797-133ADB982AE4}" destId="{0CDE14B9-EFC4-4DED-98F6-FE1E0E3ADB49}" srcOrd="0" destOrd="0" presId="urn:microsoft.com/office/officeart/2005/8/layout/chevron2"/>
    <dgm:cxn modelId="{94F8D02C-44AE-4CFA-8E5E-B9EB87C388F1}" type="presParOf" srcId="{0CDE14B9-EFC4-4DED-98F6-FE1E0E3ADB49}" destId="{1E32F0F8-9757-43DF-99A6-8113A9818C36}" srcOrd="0" destOrd="0" presId="urn:microsoft.com/office/officeart/2005/8/layout/chevron2"/>
    <dgm:cxn modelId="{EE31CB65-8E68-458C-A65B-45F8AF252A1A}" type="presParOf" srcId="{0CDE14B9-EFC4-4DED-98F6-FE1E0E3ADB49}" destId="{113BA198-FA42-4D57-B5F3-3F5243D5E969}" srcOrd="1" destOrd="0" presId="urn:microsoft.com/office/officeart/2005/8/layout/chevron2"/>
    <dgm:cxn modelId="{AAF0BEC9-7BD2-4A6E-9F66-B4B608FF0F86}" type="presParOf" srcId="{C462FC85-0769-4334-8797-133ADB982AE4}" destId="{ACDF224B-4343-46A8-BF3D-B9FA8EB571FE}" srcOrd="1" destOrd="0" presId="urn:microsoft.com/office/officeart/2005/8/layout/chevron2"/>
    <dgm:cxn modelId="{3BCDE209-3AAE-4888-B8FC-6CCEABB1BBDF}" type="presParOf" srcId="{C462FC85-0769-4334-8797-133ADB982AE4}" destId="{4E26867B-2969-48C9-A08E-802B107A4D93}" srcOrd="2" destOrd="0" presId="urn:microsoft.com/office/officeart/2005/8/layout/chevron2"/>
    <dgm:cxn modelId="{42F7C907-EDEB-458A-ABDE-8C09A551A504}" type="presParOf" srcId="{4E26867B-2969-48C9-A08E-802B107A4D93}" destId="{207B2A49-707A-4A1F-A488-334A7C2133F4}" srcOrd="0" destOrd="0" presId="urn:microsoft.com/office/officeart/2005/8/layout/chevron2"/>
    <dgm:cxn modelId="{0D6DF2AB-3F1C-4380-9A83-A5A09E59A044}" type="presParOf" srcId="{4E26867B-2969-48C9-A08E-802B107A4D93}" destId="{2944EF50-6616-442F-8BB7-231A6C496B5E}" srcOrd="1" destOrd="0" presId="urn:microsoft.com/office/officeart/2005/8/layout/chevron2"/>
    <dgm:cxn modelId="{61C5BCE3-4492-404D-8323-B6B1CA4C7C95}" type="presParOf" srcId="{C462FC85-0769-4334-8797-133ADB982AE4}" destId="{88A96DFB-9F8D-401F-93A7-FF5628109EEA}" srcOrd="3" destOrd="0" presId="urn:microsoft.com/office/officeart/2005/8/layout/chevron2"/>
    <dgm:cxn modelId="{8D3899F7-89A9-4AE3-9478-9BCDD9CB81A7}" type="presParOf" srcId="{C462FC85-0769-4334-8797-133ADB982AE4}" destId="{164EDF45-DCDF-4F6F-A15B-5BA5772209CA}" srcOrd="4" destOrd="0" presId="urn:microsoft.com/office/officeart/2005/8/layout/chevron2"/>
    <dgm:cxn modelId="{5879EF4B-DC36-431A-A72E-D05EAEA10883}" type="presParOf" srcId="{164EDF45-DCDF-4F6F-A15B-5BA5772209CA}" destId="{F0CB3FBB-F207-4562-B11B-897E38FEC919}" srcOrd="0" destOrd="0" presId="urn:microsoft.com/office/officeart/2005/8/layout/chevron2"/>
    <dgm:cxn modelId="{A044B4B1-78F6-4BAF-882A-01641A990480}" type="presParOf" srcId="{164EDF45-DCDF-4F6F-A15B-5BA5772209CA}" destId="{31561BA6-0EA0-4656-9593-80D1BF308F1A}" srcOrd="1" destOrd="0" presId="urn:microsoft.com/office/officeart/2005/8/layout/chevron2"/>
    <dgm:cxn modelId="{B2E26A46-FA2D-461F-ADFD-4FED3B55E80C}" type="presParOf" srcId="{C462FC85-0769-4334-8797-133ADB982AE4}" destId="{78D912F2-6FF7-4E10-BCBB-EE34715DF895}" srcOrd="5" destOrd="0" presId="urn:microsoft.com/office/officeart/2005/8/layout/chevron2"/>
    <dgm:cxn modelId="{8CAFC8FC-D3AF-4FD1-9276-E6A141843CAD}" type="presParOf" srcId="{C462FC85-0769-4334-8797-133ADB982AE4}" destId="{C7D27518-72AC-430D-9371-DDBB4220BABF}" srcOrd="6" destOrd="0" presId="urn:microsoft.com/office/officeart/2005/8/layout/chevron2"/>
    <dgm:cxn modelId="{C0188377-8314-4514-B0C8-E0EEEE158CB8}" type="presParOf" srcId="{C7D27518-72AC-430D-9371-DDBB4220BABF}" destId="{5319C084-F562-4AFA-B3DF-FBEFDF194647}" srcOrd="0" destOrd="0" presId="urn:microsoft.com/office/officeart/2005/8/layout/chevron2"/>
    <dgm:cxn modelId="{9F9FAB25-1FE3-45B5-9039-49EA36864D68}" type="presParOf" srcId="{C7D27518-72AC-430D-9371-DDBB4220BABF}" destId="{C97AEFA7-1B64-4952-996E-DFECDEB1822F}" srcOrd="1" destOrd="0" presId="urn:microsoft.com/office/officeart/2005/8/layout/chevron2"/>
    <dgm:cxn modelId="{CAE5C6C6-ED6B-47A8-A81D-9AFE656AF1FB}" type="presParOf" srcId="{C462FC85-0769-4334-8797-133ADB982AE4}" destId="{EF82474A-214A-4A50-B246-90890DEF4389}" srcOrd="7" destOrd="0" presId="urn:microsoft.com/office/officeart/2005/8/layout/chevron2"/>
    <dgm:cxn modelId="{0C09C5D8-C02A-4B9A-950E-A7E9FA93FA3C}" type="presParOf" srcId="{C462FC85-0769-4334-8797-133ADB982AE4}" destId="{C0737753-52D2-458D-8348-0F0D5C8E3A6B}" srcOrd="8" destOrd="0" presId="urn:microsoft.com/office/officeart/2005/8/layout/chevron2"/>
    <dgm:cxn modelId="{5D8DBF80-DC66-413B-841A-4F933E59A502}" type="presParOf" srcId="{C0737753-52D2-458D-8348-0F0D5C8E3A6B}" destId="{3F351EA5-0344-4320-9821-608E447F9BA7}" srcOrd="0" destOrd="0" presId="urn:microsoft.com/office/officeart/2005/8/layout/chevron2"/>
    <dgm:cxn modelId="{C5EA9464-1623-41F0-8D94-AB64EFDB268E}" type="presParOf" srcId="{C0737753-52D2-458D-8348-0F0D5C8E3A6B}" destId="{99D4DAD4-00BA-45B4-B48E-FA8FAB74F8BA}" srcOrd="1" destOrd="0" presId="urn:microsoft.com/office/officeart/2005/8/layout/chevron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4B30CD-3BA8-4D2C-8929-DF5230D332B6}" type="doc">
      <dgm:prSet loTypeId="urn:microsoft.com/office/officeart/2005/8/layout/list1" loCatId="list" qsTypeId="urn:microsoft.com/office/officeart/2005/8/quickstyle/simple5" qsCatId="simple" csTypeId="urn:microsoft.com/office/officeart/2005/8/colors/colorful4" csCatId="colorful" phldr="1"/>
      <dgm:spPr/>
      <dgm:t>
        <a:bodyPr/>
        <a:lstStyle/>
        <a:p>
          <a:endParaRPr lang="en-US"/>
        </a:p>
      </dgm:t>
    </dgm:pt>
    <dgm:pt modelId="{0B42E06C-A1B3-48D7-9A25-3AED9FB785D1}">
      <dgm:prSet phldrT="[Text]" custT="1"/>
      <dgm:spPr/>
      <dgm:t>
        <a:bodyPr/>
        <a:lstStyle/>
        <a:p>
          <a:r>
            <a:rPr lang="en-US" sz="1600" b="1" dirty="0" err="1" smtClean="0">
              <a:latin typeface="Calibri" pitchFamily="34" charset="0"/>
              <a:cs typeface="Calibri" pitchFamily="34" charset="0"/>
            </a:rPr>
            <a:t>Rowset</a:t>
          </a:r>
          <a:r>
            <a:rPr lang="en-US" sz="1600" b="1" dirty="0" smtClean="0">
              <a:latin typeface="Calibri" pitchFamily="34" charset="0"/>
              <a:cs typeface="Calibri" pitchFamily="34" charset="0"/>
            </a:rPr>
            <a:t> Functions</a:t>
          </a:r>
          <a:endParaRPr lang="en-US" sz="1600" b="1" dirty="0">
            <a:latin typeface="Calibri" pitchFamily="34" charset="0"/>
            <a:cs typeface="Calibri" pitchFamily="34" charset="0"/>
          </a:endParaRPr>
        </a:p>
      </dgm:t>
    </dgm:pt>
    <dgm:pt modelId="{63E4A61B-1DB3-4F89-99FA-5DD5C550215D}" type="parTrans" cxnId="{8A73E8F9-6F51-4BF3-8FAA-B0FBE5E9283F}">
      <dgm:prSet/>
      <dgm:spPr/>
      <dgm:t>
        <a:bodyPr/>
        <a:lstStyle/>
        <a:p>
          <a:endParaRPr lang="en-US"/>
        </a:p>
      </dgm:t>
    </dgm:pt>
    <dgm:pt modelId="{0F629D23-A6FB-4154-8BC6-E83CC058D4DA}" type="sibTrans" cxnId="{8A73E8F9-6F51-4BF3-8FAA-B0FBE5E9283F}">
      <dgm:prSet/>
      <dgm:spPr/>
      <dgm:t>
        <a:bodyPr/>
        <a:lstStyle/>
        <a:p>
          <a:endParaRPr lang="en-US"/>
        </a:p>
      </dgm:t>
    </dgm:pt>
    <dgm:pt modelId="{275088F3-FD73-4104-BBCD-C6FE214E0400}">
      <dgm:prSet phldrT="[Text]" custT="1"/>
      <dgm:spPr/>
      <dgm:t>
        <a:bodyPr/>
        <a:lstStyle/>
        <a:p>
          <a:r>
            <a:rPr lang="en-US" sz="1600" b="1" dirty="0" smtClean="0">
              <a:latin typeface="Calibri" pitchFamily="34" charset="0"/>
              <a:cs typeface="Calibri" pitchFamily="34" charset="0"/>
            </a:rPr>
            <a:t>Aggregate Functions</a:t>
          </a:r>
          <a:endParaRPr lang="en-US" sz="1600" b="1" dirty="0">
            <a:latin typeface="Calibri" pitchFamily="34" charset="0"/>
            <a:cs typeface="Calibri" pitchFamily="34" charset="0"/>
          </a:endParaRPr>
        </a:p>
      </dgm:t>
    </dgm:pt>
    <dgm:pt modelId="{919BBD4A-9AB4-440A-965D-4AF7261853CD}" type="parTrans" cxnId="{FA92B383-A7AD-48EF-AE5F-0B7027EDEA99}">
      <dgm:prSet/>
      <dgm:spPr/>
      <dgm:t>
        <a:bodyPr/>
        <a:lstStyle/>
        <a:p>
          <a:endParaRPr lang="en-US"/>
        </a:p>
      </dgm:t>
    </dgm:pt>
    <dgm:pt modelId="{0A35B0A5-C311-4B25-9C37-B441768F4CB9}" type="sibTrans" cxnId="{FA92B383-A7AD-48EF-AE5F-0B7027EDEA99}">
      <dgm:prSet/>
      <dgm:spPr/>
      <dgm:t>
        <a:bodyPr/>
        <a:lstStyle/>
        <a:p>
          <a:endParaRPr lang="en-US"/>
        </a:p>
      </dgm:t>
    </dgm:pt>
    <dgm:pt modelId="{A01BF80B-0EB8-4497-94CE-66159EAFBE6E}">
      <dgm:prSet phldrT="[Text]" custT="1"/>
      <dgm:spPr/>
      <dgm:t>
        <a:bodyPr/>
        <a:lstStyle/>
        <a:p>
          <a:r>
            <a:rPr lang="en-US" sz="1600" b="1" dirty="0" smtClean="0">
              <a:latin typeface="Calibri" pitchFamily="34" charset="0"/>
              <a:cs typeface="Calibri" pitchFamily="34" charset="0"/>
            </a:rPr>
            <a:t>Ranking Functions</a:t>
          </a:r>
        </a:p>
      </dgm:t>
    </dgm:pt>
    <dgm:pt modelId="{E22F8156-70AC-42FA-88F7-B2A44C5C03CE}" type="parTrans" cxnId="{D6BD3248-E732-4735-938E-F76743DC4E54}">
      <dgm:prSet/>
      <dgm:spPr/>
      <dgm:t>
        <a:bodyPr/>
        <a:lstStyle/>
        <a:p>
          <a:endParaRPr lang="en-US"/>
        </a:p>
      </dgm:t>
    </dgm:pt>
    <dgm:pt modelId="{E365473E-4788-479B-8AFC-83FFD7CCEB89}" type="sibTrans" cxnId="{D6BD3248-E732-4735-938E-F76743DC4E54}">
      <dgm:prSet/>
      <dgm:spPr/>
      <dgm:t>
        <a:bodyPr/>
        <a:lstStyle/>
        <a:p>
          <a:endParaRPr lang="en-US"/>
        </a:p>
      </dgm:t>
    </dgm:pt>
    <dgm:pt modelId="{954AB44B-3D61-4133-AC00-466AFF18E51C}">
      <dgm:prSe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Is used to return an object that can be used in place of a table reference. </a:t>
          </a:r>
          <a:endParaRPr lang="en-US" sz="1600" dirty="0">
            <a:latin typeface="Calibri" pitchFamily="34" charset="0"/>
            <a:cs typeface="Calibri" pitchFamily="34" charset="0"/>
          </a:endParaRPr>
        </a:p>
      </dgm:t>
    </dgm:pt>
    <dgm:pt modelId="{3CDEB135-D887-4E98-BF43-E53C6133BA39}" type="parTrans" cxnId="{066DC87B-75AD-4696-A51B-0637434442DD}">
      <dgm:prSet/>
      <dgm:spPr/>
      <dgm:t>
        <a:bodyPr/>
        <a:lstStyle/>
        <a:p>
          <a:endParaRPr lang="en-US"/>
        </a:p>
      </dgm:t>
    </dgm:pt>
    <dgm:pt modelId="{995E82AD-E584-43E9-A89F-B98C56B2B714}" type="sibTrans" cxnId="{066DC87B-75AD-4696-A51B-0637434442DD}">
      <dgm:prSet/>
      <dgm:spPr/>
      <dgm:t>
        <a:bodyPr/>
        <a:lstStyle/>
        <a:p>
          <a:endParaRPr lang="en-US"/>
        </a:p>
      </dgm:t>
    </dgm:pt>
    <dgm:pt modelId="{15B56A10-C47D-4965-B218-63412241D4C1}">
      <dgm:prSe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Provides aggregate functions to assist with the summarization of large volumes of data. </a:t>
          </a:r>
          <a:endParaRPr lang="en-US" sz="1600" dirty="0">
            <a:latin typeface="Calibri" pitchFamily="34" charset="0"/>
            <a:cs typeface="Calibri" pitchFamily="34" charset="0"/>
          </a:endParaRPr>
        </a:p>
      </dgm:t>
    </dgm:pt>
    <dgm:pt modelId="{D62DEE6F-0735-4090-8A91-8F2758A1E8CE}" type="parTrans" cxnId="{63BA9E15-2424-4EA5-9EA1-D998859D76D2}">
      <dgm:prSet/>
      <dgm:spPr/>
      <dgm:t>
        <a:bodyPr/>
        <a:lstStyle/>
        <a:p>
          <a:endParaRPr lang="en-US"/>
        </a:p>
      </dgm:t>
    </dgm:pt>
    <dgm:pt modelId="{41A99DCB-8F09-42A5-A97F-F14578AA4ABF}" type="sibTrans" cxnId="{63BA9E15-2424-4EA5-9EA1-D998859D76D2}">
      <dgm:prSet/>
      <dgm:spPr/>
      <dgm:t>
        <a:bodyPr/>
        <a:lstStyle/>
        <a:p>
          <a:endParaRPr lang="en-US"/>
        </a:p>
      </dgm:t>
    </dgm:pt>
    <dgm:pt modelId="{99C229D2-8712-4170-B167-C0F0B7E17D9B}">
      <dgm:prSe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Can implement many tasks, like creating arrays, generating sequential numbers, finding ranks, and so on in an easier and faster way by using ranking functions. </a:t>
          </a:r>
          <a:endParaRPr lang="en-US" sz="1600" dirty="0">
            <a:latin typeface="Calibri" pitchFamily="34" charset="0"/>
            <a:cs typeface="Calibri" pitchFamily="34" charset="0"/>
          </a:endParaRPr>
        </a:p>
      </dgm:t>
    </dgm:pt>
    <dgm:pt modelId="{B82004D2-6854-4D6C-B447-06402214C44A}" type="parTrans" cxnId="{07D8D6CD-903D-4FBF-9DCF-036477BBF283}">
      <dgm:prSet/>
      <dgm:spPr/>
      <dgm:t>
        <a:bodyPr/>
        <a:lstStyle/>
        <a:p>
          <a:endParaRPr lang="en-US"/>
        </a:p>
      </dgm:t>
    </dgm:pt>
    <dgm:pt modelId="{A5822192-EAD8-4545-9207-987D94B82BD4}" type="sibTrans" cxnId="{07D8D6CD-903D-4FBF-9DCF-036477BBF283}">
      <dgm:prSet/>
      <dgm:spPr/>
      <dgm:t>
        <a:bodyPr/>
        <a:lstStyle/>
        <a:p>
          <a:endParaRPr lang="en-US"/>
        </a:p>
      </dgm:t>
    </dgm:pt>
    <dgm:pt modelId="{4C24C166-D55B-4D02-AF20-CA3D9376D0ED}">
      <dgm:prSe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For example, </a:t>
          </a:r>
          <a:r>
            <a:rPr lang="en-US" sz="1600" dirty="0" smtClean="0">
              <a:latin typeface="Courier New" pitchFamily="49" charset="0"/>
              <a:cs typeface="Courier New" pitchFamily="49" charset="0"/>
            </a:rPr>
            <a:t>OPENDATASOURCE</a:t>
          </a:r>
          <a:r>
            <a:rPr lang="en-US" sz="1600" dirty="0" smtClean="0">
              <a:latin typeface="Calibri" pitchFamily="34" charset="0"/>
              <a:cs typeface="Calibri" pitchFamily="34" charset="0"/>
            </a:rPr>
            <a:t>, </a:t>
          </a:r>
          <a:r>
            <a:rPr lang="en-US" sz="1600" dirty="0" smtClean="0">
              <a:latin typeface="Courier New" pitchFamily="49" charset="0"/>
              <a:cs typeface="Courier New" pitchFamily="49" charset="0"/>
            </a:rPr>
            <a:t>OPENQUERY</a:t>
          </a:r>
          <a:r>
            <a:rPr lang="en-US" sz="1600" dirty="0" smtClean="0">
              <a:latin typeface="Calibri" pitchFamily="34" charset="0"/>
              <a:cs typeface="Calibri" pitchFamily="34" charset="0"/>
            </a:rPr>
            <a:t>, </a:t>
          </a:r>
          <a:r>
            <a:rPr lang="en-US" sz="1600" dirty="0" smtClean="0">
              <a:latin typeface="Courier New" pitchFamily="49" charset="0"/>
              <a:cs typeface="Courier New" pitchFamily="49" charset="0"/>
            </a:rPr>
            <a:t>OPENROWSET</a:t>
          </a:r>
          <a:r>
            <a:rPr lang="en-US" sz="1600" dirty="0" smtClean="0">
              <a:latin typeface="Calibri" pitchFamily="34" charset="0"/>
              <a:cs typeface="Calibri" pitchFamily="34" charset="0"/>
            </a:rPr>
            <a:t>, and </a:t>
          </a:r>
          <a:r>
            <a:rPr lang="en-US" sz="1600" dirty="0" smtClean="0">
              <a:latin typeface="Courier New" pitchFamily="49" charset="0"/>
              <a:cs typeface="Courier New" pitchFamily="49" charset="0"/>
            </a:rPr>
            <a:t>OPENXML</a:t>
          </a:r>
          <a:r>
            <a:rPr lang="en-US" sz="1600" dirty="0" smtClean="0">
              <a:latin typeface="Calibri" pitchFamily="34" charset="0"/>
              <a:cs typeface="Calibri" pitchFamily="34" charset="0"/>
            </a:rPr>
            <a:t>.</a:t>
          </a:r>
          <a:endParaRPr lang="en-US" sz="1600" dirty="0">
            <a:latin typeface="Calibri" pitchFamily="34" charset="0"/>
            <a:cs typeface="Calibri" pitchFamily="34" charset="0"/>
          </a:endParaRPr>
        </a:p>
      </dgm:t>
    </dgm:pt>
    <dgm:pt modelId="{9CAFF5F8-14F1-4C93-9716-453FCAC4D874}" type="parTrans" cxnId="{AA2580DB-11F4-4DB9-8BF4-8154BAF71A0F}">
      <dgm:prSet/>
      <dgm:spPr/>
      <dgm:t>
        <a:bodyPr/>
        <a:lstStyle/>
        <a:p>
          <a:endParaRPr lang="en-US"/>
        </a:p>
      </dgm:t>
    </dgm:pt>
    <dgm:pt modelId="{357BEEE7-A3E7-436B-9C35-FE9263F35099}" type="sibTrans" cxnId="{AA2580DB-11F4-4DB9-8BF4-8154BAF71A0F}">
      <dgm:prSet/>
      <dgm:spPr/>
      <dgm:t>
        <a:bodyPr/>
        <a:lstStyle/>
        <a:p>
          <a:endParaRPr lang="en-US"/>
        </a:p>
      </dgm:t>
    </dgm:pt>
    <dgm:pt modelId="{E3277143-AB44-42C6-9DE1-17BAADC8564A}">
      <dgm:prSe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For example, </a:t>
          </a:r>
          <a:r>
            <a:rPr lang="en-US" sz="1600" dirty="0" smtClean="0">
              <a:latin typeface="Courier New" pitchFamily="49" charset="0"/>
              <a:cs typeface="Courier New" pitchFamily="49" charset="0"/>
            </a:rPr>
            <a:t>SUM</a:t>
          </a:r>
          <a:r>
            <a:rPr lang="en-US" sz="1600" dirty="0" smtClean="0">
              <a:latin typeface="Calibri" pitchFamily="34" charset="0"/>
              <a:cs typeface="Calibri" pitchFamily="34" charset="0"/>
            </a:rPr>
            <a:t>, </a:t>
          </a:r>
          <a:r>
            <a:rPr lang="en-US" sz="1600" dirty="0" smtClean="0">
              <a:latin typeface="Courier New" pitchFamily="49" charset="0"/>
              <a:cs typeface="Courier New" pitchFamily="49" charset="0"/>
            </a:rPr>
            <a:t>MIN</a:t>
          </a:r>
          <a:r>
            <a:rPr lang="en-US" sz="1600" dirty="0" smtClean="0">
              <a:latin typeface="Calibri" pitchFamily="34" charset="0"/>
              <a:cs typeface="Calibri" pitchFamily="34" charset="0"/>
            </a:rPr>
            <a:t>, </a:t>
          </a:r>
          <a:r>
            <a:rPr lang="en-US" sz="1600" dirty="0" smtClean="0">
              <a:latin typeface="Courier New" pitchFamily="49" charset="0"/>
              <a:cs typeface="Courier New" pitchFamily="49" charset="0"/>
            </a:rPr>
            <a:t>MAX</a:t>
          </a:r>
          <a:r>
            <a:rPr lang="en-US" sz="1600" dirty="0" smtClean="0">
              <a:latin typeface="Calibri" pitchFamily="34" charset="0"/>
              <a:cs typeface="Calibri" pitchFamily="34" charset="0"/>
            </a:rPr>
            <a:t>, </a:t>
          </a:r>
          <a:r>
            <a:rPr lang="en-US" sz="1600" dirty="0" smtClean="0">
              <a:latin typeface="Courier New" pitchFamily="49" charset="0"/>
              <a:cs typeface="Courier New" pitchFamily="49" charset="0"/>
            </a:rPr>
            <a:t>AVG</a:t>
          </a:r>
          <a:r>
            <a:rPr lang="en-US" sz="1600" dirty="0" smtClean="0">
              <a:latin typeface="Calibri" pitchFamily="34" charset="0"/>
              <a:cs typeface="Calibri" pitchFamily="34" charset="0"/>
            </a:rPr>
            <a:t>, </a:t>
          </a:r>
          <a:r>
            <a:rPr lang="en-US" sz="1600" dirty="0" smtClean="0">
              <a:latin typeface="Courier New" pitchFamily="49" charset="0"/>
              <a:cs typeface="Courier New" pitchFamily="49" charset="0"/>
            </a:rPr>
            <a:t>COUNT</a:t>
          </a:r>
          <a:r>
            <a:rPr lang="en-US" sz="1600" dirty="0" smtClean="0">
              <a:latin typeface="Calibri" pitchFamily="34" charset="0"/>
              <a:cs typeface="Calibri" pitchFamily="34" charset="0"/>
            </a:rPr>
            <a:t>, </a:t>
          </a:r>
          <a:r>
            <a:rPr lang="en-US" sz="1600" dirty="0" smtClean="0">
              <a:latin typeface="Courier New" pitchFamily="49" charset="0"/>
              <a:cs typeface="Courier New" pitchFamily="49" charset="0"/>
            </a:rPr>
            <a:t>COUNTBIG</a:t>
          </a:r>
          <a:r>
            <a:rPr lang="en-US" sz="1600" dirty="0" smtClean="0">
              <a:latin typeface="Calibri" pitchFamily="34" charset="0"/>
              <a:cs typeface="Calibri" pitchFamily="34" charset="0"/>
            </a:rPr>
            <a:t>, and so on.</a:t>
          </a:r>
          <a:endParaRPr lang="en-US" sz="1600" dirty="0">
            <a:latin typeface="Calibri" pitchFamily="34" charset="0"/>
            <a:cs typeface="Calibri" pitchFamily="34" charset="0"/>
          </a:endParaRPr>
        </a:p>
      </dgm:t>
    </dgm:pt>
    <dgm:pt modelId="{1BFAF8E5-A815-4D6E-938E-3F9F3D434892}" type="parTrans" cxnId="{DA32858A-87A5-4C7E-9B95-CC1618304C54}">
      <dgm:prSet/>
      <dgm:spPr/>
      <dgm:t>
        <a:bodyPr/>
        <a:lstStyle/>
        <a:p>
          <a:endParaRPr lang="en-US"/>
        </a:p>
      </dgm:t>
    </dgm:pt>
    <dgm:pt modelId="{80313A18-0369-4412-A6A7-4555EF4E799C}" type="sibTrans" cxnId="{DA32858A-87A5-4C7E-9B95-CC1618304C54}">
      <dgm:prSet/>
      <dgm:spPr/>
      <dgm:t>
        <a:bodyPr/>
        <a:lstStyle/>
        <a:p>
          <a:endParaRPr lang="en-US"/>
        </a:p>
      </dgm:t>
    </dgm:pt>
    <dgm:pt modelId="{20F03927-C85E-4058-9838-6E063C8E2575}">
      <dgm:prSe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For example, </a:t>
          </a:r>
          <a:r>
            <a:rPr lang="en-US" sz="1600" dirty="0" smtClean="0">
              <a:latin typeface="Courier New" pitchFamily="49" charset="0"/>
              <a:cs typeface="Courier New" pitchFamily="49" charset="0"/>
            </a:rPr>
            <a:t>RANK</a:t>
          </a:r>
          <a:r>
            <a:rPr lang="en-US" sz="1600" dirty="0" smtClean="0">
              <a:latin typeface="Calibri" pitchFamily="34" charset="0"/>
              <a:cs typeface="Calibri" pitchFamily="34" charset="0"/>
            </a:rPr>
            <a:t>, </a:t>
          </a:r>
          <a:r>
            <a:rPr lang="en-US" sz="1600" dirty="0" smtClean="0">
              <a:latin typeface="Courier New" pitchFamily="49" charset="0"/>
              <a:cs typeface="Courier New" pitchFamily="49" charset="0"/>
            </a:rPr>
            <a:t>DENSE_RANK</a:t>
          </a:r>
          <a:r>
            <a:rPr lang="en-US" sz="1600" dirty="0" smtClean="0">
              <a:latin typeface="Calibri" pitchFamily="34" charset="0"/>
              <a:cs typeface="Calibri" pitchFamily="34" charset="0"/>
            </a:rPr>
            <a:t>, </a:t>
          </a:r>
          <a:r>
            <a:rPr lang="en-US" sz="1600" dirty="0" smtClean="0">
              <a:latin typeface="Courier New" pitchFamily="49" charset="0"/>
              <a:cs typeface="Courier New" pitchFamily="49" charset="0"/>
            </a:rPr>
            <a:t>NTILE</a:t>
          </a:r>
          <a:r>
            <a:rPr lang="en-US" sz="1600" dirty="0" smtClean="0">
              <a:latin typeface="Calibri" pitchFamily="34" charset="0"/>
              <a:cs typeface="Calibri" pitchFamily="34" charset="0"/>
            </a:rPr>
            <a:t>, and </a:t>
          </a:r>
          <a:r>
            <a:rPr lang="en-US" sz="1600" dirty="0" smtClean="0">
              <a:latin typeface="Courier New" pitchFamily="49" charset="0"/>
              <a:cs typeface="Courier New" pitchFamily="49" charset="0"/>
            </a:rPr>
            <a:t>ROW_NUMBER</a:t>
          </a:r>
          <a:r>
            <a:rPr lang="en-US" sz="1600" dirty="0" smtClean="0">
              <a:latin typeface="Calibri" pitchFamily="34" charset="0"/>
              <a:cs typeface="Calibri" pitchFamily="34" charset="0"/>
            </a:rPr>
            <a:t>.</a:t>
          </a:r>
          <a:endParaRPr lang="en-US" sz="1600" dirty="0">
            <a:latin typeface="Calibri" pitchFamily="34" charset="0"/>
            <a:cs typeface="Calibri" pitchFamily="34" charset="0"/>
          </a:endParaRPr>
        </a:p>
      </dgm:t>
    </dgm:pt>
    <dgm:pt modelId="{B0048D35-24AF-4DD5-9B10-387E260FC6B4}" type="parTrans" cxnId="{B13978CF-DBF5-4D9A-9D4C-D2B17DF49A51}">
      <dgm:prSet/>
      <dgm:spPr/>
      <dgm:t>
        <a:bodyPr/>
        <a:lstStyle/>
        <a:p>
          <a:endParaRPr lang="en-US"/>
        </a:p>
      </dgm:t>
    </dgm:pt>
    <dgm:pt modelId="{9C9A3354-2773-4A8C-AD70-667B935E6CEE}" type="sibTrans" cxnId="{B13978CF-DBF5-4D9A-9D4C-D2B17DF49A51}">
      <dgm:prSet/>
      <dgm:spPr/>
      <dgm:t>
        <a:bodyPr/>
        <a:lstStyle/>
        <a:p>
          <a:endParaRPr lang="en-US"/>
        </a:p>
      </dgm:t>
    </dgm:pt>
    <dgm:pt modelId="{06086FDB-589E-4154-9322-AAC5CBD714B1}">
      <dgm:prSet custT="1"/>
      <dgm:spPr/>
      <dgm:t>
        <a:bodyPr/>
        <a:lstStyle/>
        <a:p>
          <a:r>
            <a:rPr lang="en-US" sz="1600" b="1" dirty="0" smtClean="0">
              <a:latin typeface="Calibri" pitchFamily="34" charset="0"/>
              <a:cs typeface="Calibri" pitchFamily="34" charset="0"/>
            </a:rPr>
            <a:t>Scalar functions</a:t>
          </a:r>
          <a:endParaRPr lang="en-US" sz="1600" b="1" dirty="0">
            <a:latin typeface="Calibri" pitchFamily="34" charset="0"/>
            <a:cs typeface="Calibri" pitchFamily="34" charset="0"/>
          </a:endParaRPr>
        </a:p>
      </dgm:t>
    </dgm:pt>
    <dgm:pt modelId="{8D0CDD9B-22DF-4CDC-9602-27F4752C203C}" type="parTrans" cxnId="{445902B0-593D-4172-9C7A-7F047E3DCAB6}">
      <dgm:prSet/>
      <dgm:spPr/>
      <dgm:t>
        <a:bodyPr/>
        <a:lstStyle/>
        <a:p>
          <a:endParaRPr lang="en-US"/>
        </a:p>
      </dgm:t>
    </dgm:pt>
    <dgm:pt modelId="{2C6FCAF0-9640-4E8B-B363-ECDF36650E2B}" type="sibTrans" cxnId="{445902B0-593D-4172-9C7A-7F047E3DCAB6}">
      <dgm:prSet/>
      <dgm:spPr/>
      <dgm:t>
        <a:bodyPr/>
        <a:lstStyle/>
        <a:p>
          <a:endParaRPr lang="en-US"/>
        </a:p>
      </dgm:t>
    </dgm:pt>
    <dgm:pt modelId="{3E69C47D-227A-4295-B582-6943EA89A9C5}">
      <dgm:prSe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Input is a single value and the output received is also a single value.</a:t>
          </a:r>
          <a:endParaRPr lang="en-US" sz="1600" dirty="0">
            <a:latin typeface="Calibri" pitchFamily="34" charset="0"/>
            <a:cs typeface="Calibri" pitchFamily="34" charset="0"/>
          </a:endParaRPr>
        </a:p>
      </dgm:t>
    </dgm:pt>
    <dgm:pt modelId="{42CE6DB3-18A7-4C86-9B4F-F1E84284DF9D}" type="parTrans" cxnId="{8ACB6E9C-F004-4D25-8DAB-606CF969948E}">
      <dgm:prSet/>
      <dgm:spPr/>
      <dgm:t>
        <a:bodyPr/>
        <a:lstStyle/>
        <a:p>
          <a:endParaRPr lang="en-US"/>
        </a:p>
      </dgm:t>
    </dgm:pt>
    <dgm:pt modelId="{B7095E59-B300-4994-9CE6-4CAC4E730EBC}" type="sibTrans" cxnId="{8ACB6E9C-F004-4D25-8DAB-606CF969948E}">
      <dgm:prSet/>
      <dgm:spPr/>
      <dgm:t>
        <a:bodyPr/>
        <a:lstStyle/>
        <a:p>
          <a:endParaRPr lang="en-US"/>
        </a:p>
      </dgm:t>
    </dgm:pt>
    <dgm:pt modelId="{0A807732-00C6-4E5E-911B-A6F76F441E4E}" type="pres">
      <dgm:prSet presAssocID="{304B30CD-3BA8-4D2C-8929-DF5230D332B6}" presName="linear" presStyleCnt="0">
        <dgm:presLayoutVars>
          <dgm:dir/>
          <dgm:animLvl val="lvl"/>
          <dgm:resizeHandles val="exact"/>
        </dgm:presLayoutVars>
      </dgm:prSet>
      <dgm:spPr/>
      <dgm:t>
        <a:bodyPr/>
        <a:lstStyle/>
        <a:p>
          <a:endParaRPr lang="en-US"/>
        </a:p>
      </dgm:t>
    </dgm:pt>
    <dgm:pt modelId="{2F2ADDF7-5497-4730-91DE-E6E853F1FEEF}" type="pres">
      <dgm:prSet presAssocID="{0B42E06C-A1B3-48D7-9A25-3AED9FB785D1}" presName="parentLin" presStyleCnt="0"/>
      <dgm:spPr/>
      <dgm:t>
        <a:bodyPr/>
        <a:lstStyle/>
        <a:p>
          <a:endParaRPr lang="en-US"/>
        </a:p>
      </dgm:t>
    </dgm:pt>
    <dgm:pt modelId="{F0AFF909-226B-4EF5-8D95-F4C97BC1E02A}" type="pres">
      <dgm:prSet presAssocID="{0B42E06C-A1B3-48D7-9A25-3AED9FB785D1}" presName="parentLeftMargin" presStyleLbl="node1" presStyleIdx="0" presStyleCnt="4"/>
      <dgm:spPr/>
      <dgm:t>
        <a:bodyPr/>
        <a:lstStyle/>
        <a:p>
          <a:endParaRPr lang="en-US"/>
        </a:p>
      </dgm:t>
    </dgm:pt>
    <dgm:pt modelId="{D8815EEF-E9C4-475D-A970-0FBE57B256A3}" type="pres">
      <dgm:prSet presAssocID="{0B42E06C-A1B3-48D7-9A25-3AED9FB785D1}" presName="parentText" presStyleLbl="node1" presStyleIdx="0" presStyleCnt="4">
        <dgm:presLayoutVars>
          <dgm:chMax val="0"/>
          <dgm:bulletEnabled val="1"/>
        </dgm:presLayoutVars>
      </dgm:prSet>
      <dgm:spPr/>
      <dgm:t>
        <a:bodyPr/>
        <a:lstStyle/>
        <a:p>
          <a:endParaRPr lang="en-US"/>
        </a:p>
      </dgm:t>
    </dgm:pt>
    <dgm:pt modelId="{76FC94D9-3208-439C-A63E-D27D71A45C0D}" type="pres">
      <dgm:prSet presAssocID="{0B42E06C-A1B3-48D7-9A25-3AED9FB785D1}" presName="negativeSpace" presStyleCnt="0"/>
      <dgm:spPr/>
      <dgm:t>
        <a:bodyPr/>
        <a:lstStyle/>
        <a:p>
          <a:endParaRPr lang="en-US"/>
        </a:p>
      </dgm:t>
    </dgm:pt>
    <dgm:pt modelId="{5F8B0E50-DECC-4A7E-A46E-113C91AAFE14}" type="pres">
      <dgm:prSet presAssocID="{0B42E06C-A1B3-48D7-9A25-3AED9FB785D1}" presName="childText" presStyleLbl="conFgAcc1" presStyleIdx="0" presStyleCnt="4">
        <dgm:presLayoutVars>
          <dgm:bulletEnabled val="1"/>
        </dgm:presLayoutVars>
      </dgm:prSet>
      <dgm:spPr/>
      <dgm:t>
        <a:bodyPr/>
        <a:lstStyle/>
        <a:p>
          <a:endParaRPr lang="en-US"/>
        </a:p>
      </dgm:t>
    </dgm:pt>
    <dgm:pt modelId="{08587B01-25D5-451E-BC18-60B04AFD5367}" type="pres">
      <dgm:prSet presAssocID="{0F629D23-A6FB-4154-8BC6-E83CC058D4DA}" presName="spaceBetweenRectangles" presStyleCnt="0"/>
      <dgm:spPr/>
      <dgm:t>
        <a:bodyPr/>
        <a:lstStyle/>
        <a:p>
          <a:endParaRPr lang="en-US"/>
        </a:p>
      </dgm:t>
    </dgm:pt>
    <dgm:pt modelId="{C3941E73-59DF-4947-A40C-DDF97525D13A}" type="pres">
      <dgm:prSet presAssocID="{275088F3-FD73-4104-BBCD-C6FE214E0400}" presName="parentLin" presStyleCnt="0"/>
      <dgm:spPr/>
      <dgm:t>
        <a:bodyPr/>
        <a:lstStyle/>
        <a:p>
          <a:endParaRPr lang="en-US"/>
        </a:p>
      </dgm:t>
    </dgm:pt>
    <dgm:pt modelId="{47486FD6-484A-4D85-9CB6-90D65D97FB36}" type="pres">
      <dgm:prSet presAssocID="{275088F3-FD73-4104-BBCD-C6FE214E0400}" presName="parentLeftMargin" presStyleLbl="node1" presStyleIdx="0" presStyleCnt="4"/>
      <dgm:spPr/>
      <dgm:t>
        <a:bodyPr/>
        <a:lstStyle/>
        <a:p>
          <a:endParaRPr lang="en-US"/>
        </a:p>
      </dgm:t>
    </dgm:pt>
    <dgm:pt modelId="{5395A427-A60F-4F4F-969D-04AC2D0CFDEB}" type="pres">
      <dgm:prSet presAssocID="{275088F3-FD73-4104-BBCD-C6FE214E0400}" presName="parentText" presStyleLbl="node1" presStyleIdx="1" presStyleCnt="4">
        <dgm:presLayoutVars>
          <dgm:chMax val="0"/>
          <dgm:bulletEnabled val="1"/>
        </dgm:presLayoutVars>
      </dgm:prSet>
      <dgm:spPr/>
      <dgm:t>
        <a:bodyPr/>
        <a:lstStyle/>
        <a:p>
          <a:endParaRPr lang="en-US"/>
        </a:p>
      </dgm:t>
    </dgm:pt>
    <dgm:pt modelId="{8EF1C548-5960-4AC1-A6DC-AD70AFD0AD0B}" type="pres">
      <dgm:prSet presAssocID="{275088F3-FD73-4104-BBCD-C6FE214E0400}" presName="negativeSpace" presStyleCnt="0"/>
      <dgm:spPr/>
      <dgm:t>
        <a:bodyPr/>
        <a:lstStyle/>
        <a:p>
          <a:endParaRPr lang="en-US"/>
        </a:p>
      </dgm:t>
    </dgm:pt>
    <dgm:pt modelId="{8DC4B880-6737-41E9-958C-8E33EF46D5F8}" type="pres">
      <dgm:prSet presAssocID="{275088F3-FD73-4104-BBCD-C6FE214E0400}" presName="childText" presStyleLbl="conFgAcc1" presStyleIdx="1" presStyleCnt="4">
        <dgm:presLayoutVars>
          <dgm:bulletEnabled val="1"/>
        </dgm:presLayoutVars>
      </dgm:prSet>
      <dgm:spPr/>
      <dgm:t>
        <a:bodyPr/>
        <a:lstStyle/>
        <a:p>
          <a:endParaRPr lang="en-US"/>
        </a:p>
      </dgm:t>
    </dgm:pt>
    <dgm:pt modelId="{0E1A4CDD-B090-4922-A72B-D26D60DEE419}" type="pres">
      <dgm:prSet presAssocID="{0A35B0A5-C311-4B25-9C37-B441768F4CB9}" presName="spaceBetweenRectangles" presStyleCnt="0"/>
      <dgm:spPr/>
      <dgm:t>
        <a:bodyPr/>
        <a:lstStyle/>
        <a:p>
          <a:endParaRPr lang="en-US"/>
        </a:p>
      </dgm:t>
    </dgm:pt>
    <dgm:pt modelId="{4CDCECC7-3D9F-4530-9D59-82D9F8A5E052}" type="pres">
      <dgm:prSet presAssocID="{A01BF80B-0EB8-4497-94CE-66159EAFBE6E}" presName="parentLin" presStyleCnt="0"/>
      <dgm:spPr/>
      <dgm:t>
        <a:bodyPr/>
        <a:lstStyle/>
        <a:p>
          <a:endParaRPr lang="en-US"/>
        </a:p>
      </dgm:t>
    </dgm:pt>
    <dgm:pt modelId="{DF203340-B694-4789-AE18-6CC49F3E3D6E}" type="pres">
      <dgm:prSet presAssocID="{A01BF80B-0EB8-4497-94CE-66159EAFBE6E}" presName="parentLeftMargin" presStyleLbl="node1" presStyleIdx="1" presStyleCnt="4"/>
      <dgm:spPr/>
      <dgm:t>
        <a:bodyPr/>
        <a:lstStyle/>
        <a:p>
          <a:endParaRPr lang="en-US"/>
        </a:p>
      </dgm:t>
    </dgm:pt>
    <dgm:pt modelId="{0900D408-9ABA-4692-8B4E-25FD2FEDE3F7}" type="pres">
      <dgm:prSet presAssocID="{A01BF80B-0EB8-4497-94CE-66159EAFBE6E}" presName="parentText" presStyleLbl="node1" presStyleIdx="2" presStyleCnt="4">
        <dgm:presLayoutVars>
          <dgm:chMax val="0"/>
          <dgm:bulletEnabled val="1"/>
        </dgm:presLayoutVars>
      </dgm:prSet>
      <dgm:spPr/>
      <dgm:t>
        <a:bodyPr/>
        <a:lstStyle/>
        <a:p>
          <a:endParaRPr lang="en-US"/>
        </a:p>
      </dgm:t>
    </dgm:pt>
    <dgm:pt modelId="{F1DDE45D-E91E-4F8B-A88A-9E48706B86F7}" type="pres">
      <dgm:prSet presAssocID="{A01BF80B-0EB8-4497-94CE-66159EAFBE6E}" presName="negativeSpace" presStyleCnt="0"/>
      <dgm:spPr/>
      <dgm:t>
        <a:bodyPr/>
        <a:lstStyle/>
        <a:p>
          <a:endParaRPr lang="en-US"/>
        </a:p>
      </dgm:t>
    </dgm:pt>
    <dgm:pt modelId="{97F985D8-35BA-410A-8120-F008FF720B1B}" type="pres">
      <dgm:prSet presAssocID="{A01BF80B-0EB8-4497-94CE-66159EAFBE6E}" presName="childText" presStyleLbl="conFgAcc1" presStyleIdx="2" presStyleCnt="4">
        <dgm:presLayoutVars>
          <dgm:bulletEnabled val="1"/>
        </dgm:presLayoutVars>
      </dgm:prSet>
      <dgm:spPr/>
      <dgm:t>
        <a:bodyPr/>
        <a:lstStyle/>
        <a:p>
          <a:endParaRPr lang="en-US"/>
        </a:p>
      </dgm:t>
    </dgm:pt>
    <dgm:pt modelId="{366E198E-482B-4243-BBBA-381569720AAE}" type="pres">
      <dgm:prSet presAssocID="{E365473E-4788-479B-8AFC-83FFD7CCEB89}" presName="spaceBetweenRectangles" presStyleCnt="0"/>
      <dgm:spPr/>
      <dgm:t>
        <a:bodyPr/>
        <a:lstStyle/>
        <a:p>
          <a:endParaRPr lang="en-US"/>
        </a:p>
      </dgm:t>
    </dgm:pt>
    <dgm:pt modelId="{60B31FC9-DB35-4ABA-927A-77A2BF2EC7C5}" type="pres">
      <dgm:prSet presAssocID="{06086FDB-589E-4154-9322-AAC5CBD714B1}" presName="parentLin" presStyleCnt="0"/>
      <dgm:spPr/>
      <dgm:t>
        <a:bodyPr/>
        <a:lstStyle/>
        <a:p>
          <a:endParaRPr lang="en-US"/>
        </a:p>
      </dgm:t>
    </dgm:pt>
    <dgm:pt modelId="{57DCDF0C-1F36-4C4B-BFBF-F3C47186EEF7}" type="pres">
      <dgm:prSet presAssocID="{06086FDB-589E-4154-9322-AAC5CBD714B1}" presName="parentLeftMargin" presStyleLbl="node1" presStyleIdx="2" presStyleCnt="4"/>
      <dgm:spPr/>
      <dgm:t>
        <a:bodyPr/>
        <a:lstStyle/>
        <a:p>
          <a:endParaRPr lang="en-US"/>
        </a:p>
      </dgm:t>
    </dgm:pt>
    <dgm:pt modelId="{8B3ED2F5-8170-48BB-BA1F-6063AB989B86}" type="pres">
      <dgm:prSet presAssocID="{06086FDB-589E-4154-9322-AAC5CBD714B1}" presName="parentText" presStyleLbl="node1" presStyleIdx="3" presStyleCnt="4">
        <dgm:presLayoutVars>
          <dgm:chMax val="0"/>
          <dgm:bulletEnabled val="1"/>
        </dgm:presLayoutVars>
      </dgm:prSet>
      <dgm:spPr/>
      <dgm:t>
        <a:bodyPr/>
        <a:lstStyle/>
        <a:p>
          <a:endParaRPr lang="en-US"/>
        </a:p>
      </dgm:t>
    </dgm:pt>
    <dgm:pt modelId="{73B1037A-51BA-4504-B4CC-1FF6B1F63DBE}" type="pres">
      <dgm:prSet presAssocID="{06086FDB-589E-4154-9322-AAC5CBD714B1}" presName="negativeSpace" presStyleCnt="0"/>
      <dgm:spPr/>
      <dgm:t>
        <a:bodyPr/>
        <a:lstStyle/>
        <a:p>
          <a:endParaRPr lang="en-US"/>
        </a:p>
      </dgm:t>
    </dgm:pt>
    <dgm:pt modelId="{528D0626-B044-4E53-BD00-9D7D99338194}" type="pres">
      <dgm:prSet presAssocID="{06086FDB-589E-4154-9322-AAC5CBD714B1}" presName="childText" presStyleLbl="conFgAcc1" presStyleIdx="3" presStyleCnt="4">
        <dgm:presLayoutVars>
          <dgm:bulletEnabled val="1"/>
        </dgm:presLayoutVars>
      </dgm:prSet>
      <dgm:spPr/>
      <dgm:t>
        <a:bodyPr/>
        <a:lstStyle/>
        <a:p>
          <a:endParaRPr lang="en-US"/>
        </a:p>
      </dgm:t>
    </dgm:pt>
  </dgm:ptLst>
  <dgm:cxnLst>
    <dgm:cxn modelId="{ACF0D1B1-CD4B-420F-B24E-0E363D5589CE}" type="presOf" srcId="{0B42E06C-A1B3-48D7-9A25-3AED9FB785D1}" destId="{D8815EEF-E9C4-475D-A970-0FBE57B256A3}" srcOrd="1" destOrd="0" presId="urn:microsoft.com/office/officeart/2005/8/layout/list1"/>
    <dgm:cxn modelId="{FA92B383-A7AD-48EF-AE5F-0B7027EDEA99}" srcId="{304B30CD-3BA8-4D2C-8929-DF5230D332B6}" destId="{275088F3-FD73-4104-BBCD-C6FE214E0400}" srcOrd="1" destOrd="0" parTransId="{919BBD4A-9AB4-440A-965D-4AF7261853CD}" sibTransId="{0A35B0A5-C311-4B25-9C37-B441768F4CB9}"/>
    <dgm:cxn modelId="{C24D9007-C93B-4BD3-938E-E74E4200156C}" type="presOf" srcId="{06086FDB-589E-4154-9322-AAC5CBD714B1}" destId="{57DCDF0C-1F36-4C4B-BFBF-F3C47186EEF7}" srcOrd="0" destOrd="0" presId="urn:microsoft.com/office/officeart/2005/8/layout/list1"/>
    <dgm:cxn modelId="{8ACB6E9C-F004-4D25-8DAB-606CF969948E}" srcId="{06086FDB-589E-4154-9322-AAC5CBD714B1}" destId="{3E69C47D-227A-4295-B582-6943EA89A9C5}" srcOrd="0" destOrd="0" parTransId="{42CE6DB3-18A7-4C86-9B4F-F1E84284DF9D}" sibTransId="{B7095E59-B300-4994-9CE6-4CAC4E730EBC}"/>
    <dgm:cxn modelId="{53E3CF9F-D6F4-4C0A-BB7E-7A9D6A6F402D}" type="presOf" srcId="{275088F3-FD73-4104-BBCD-C6FE214E0400}" destId="{47486FD6-484A-4D85-9CB6-90D65D97FB36}" srcOrd="0" destOrd="0" presId="urn:microsoft.com/office/officeart/2005/8/layout/list1"/>
    <dgm:cxn modelId="{B2607328-6C04-4ACC-9585-F08233AA3B63}" type="presOf" srcId="{0B42E06C-A1B3-48D7-9A25-3AED9FB785D1}" destId="{F0AFF909-226B-4EF5-8D95-F4C97BC1E02A}" srcOrd="0" destOrd="0" presId="urn:microsoft.com/office/officeart/2005/8/layout/list1"/>
    <dgm:cxn modelId="{16B62528-0F01-42D3-B89B-76325CF301EF}" type="presOf" srcId="{A01BF80B-0EB8-4497-94CE-66159EAFBE6E}" destId="{0900D408-9ABA-4692-8B4E-25FD2FEDE3F7}" srcOrd="1" destOrd="0" presId="urn:microsoft.com/office/officeart/2005/8/layout/list1"/>
    <dgm:cxn modelId="{E774F47C-6BFF-4488-99BB-69CEA7A5754F}" type="presOf" srcId="{06086FDB-589E-4154-9322-AAC5CBD714B1}" destId="{8B3ED2F5-8170-48BB-BA1F-6063AB989B86}" srcOrd="1" destOrd="0" presId="urn:microsoft.com/office/officeart/2005/8/layout/list1"/>
    <dgm:cxn modelId="{82591317-983B-4C0F-AE3F-523B89132305}" type="presOf" srcId="{3E69C47D-227A-4295-B582-6943EA89A9C5}" destId="{528D0626-B044-4E53-BD00-9D7D99338194}" srcOrd="0" destOrd="0" presId="urn:microsoft.com/office/officeart/2005/8/layout/list1"/>
    <dgm:cxn modelId="{96AADC85-2024-47F0-98D0-F930A0CBD7E3}" type="presOf" srcId="{A01BF80B-0EB8-4497-94CE-66159EAFBE6E}" destId="{DF203340-B694-4789-AE18-6CC49F3E3D6E}" srcOrd="0" destOrd="0" presId="urn:microsoft.com/office/officeart/2005/8/layout/list1"/>
    <dgm:cxn modelId="{8A73E8F9-6F51-4BF3-8FAA-B0FBE5E9283F}" srcId="{304B30CD-3BA8-4D2C-8929-DF5230D332B6}" destId="{0B42E06C-A1B3-48D7-9A25-3AED9FB785D1}" srcOrd="0" destOrd="0" parTransId="{63E4A61B-1DB3-4F89-99FA-5DD5C550215D}" sibTransId="{0F629D23-A6FB-4154-8BC6-E83CC058D4DA}"/>
    <dgm:cxn modelId="{445902B0-593D-4172-9C7A-7F047E3DCAB6}" srcId="{304B30CD-3BA8-4D2C-8929-DF5230D332B6}" destId="{06086FDB-589E-4154-9322-AAC5CBD714B1}" srcOrd="3" destOrd="0" parTransId="{8D0CDD9B-22DF-4CDC-9602-27F4752C203C}" sibTransId="{2C6FCAF0-9640-4E8B-B363-ECDF36650E2B}"/>
    <dgm:cxn modelId="{066DC87B-75AD-4696-A51B-0637434442DD}" srcId="{0B42E06C-A1B3-48D7-9A25-3AED9FB785D1}" destId="{954AB44B-3D61-4133-AC00-466AFF18E51C}" srcOrd="0" destOrd="0" parTransId="{3CDEB135-D887-4E98-BF43-E53C6133BA39}" sibTransId="{995E82AD-E584-43E9-A89F-B98C56B2B714}"/>
    <dgm:cxn modelId="{E0D50058-B2D8-4FE4-8FFD-81F82092231F}" type="presOf" srcId="{99C229D2-8712-4170-B167-C0F0B7E17D9B}" destId="{97F985D8-35BA-410A-8120-F008FF720B1B}" srcOrd="0" destOrd="0" presId="urn:microsoft.com/office/officeart/2005/8/layout/list1"/>
    <dgm:cxn modelId="{D6BD3248-E732-4735-938E-F76743DC4E54}" srcId="{304B30CD-3BA8-4D2C-8929-DF5230D332B6}" destId="{A01BF80B-0EB8-4497-94CE-66159EAFBE6E}" srcOrd="2" destOrd="0" parTransId="{E22F8156-70AC-42FA-88F7-B2A44C5C03CE}" sibTransId="{E365473E-4788-479B-8AFC-83FFD7CCEB89}"/>
    <dgm:cxn modelId="{AE94D989-EA74-4B50-A893-3601771D9F79}" type="presOf" srcId="{304B30CD-3BA8-4D2C-8929-DF5230D332B6}" destId="{0A807732-00C6-4E5E-911B-A6F76F441E4E}" srcOrd="0" destOrd="0" presId="urn:microsoft.com/office/officeart/2005/8/layout/list1"/>
    <dgm:cxn modelId="{07D8D6CD-903D-4FBF-9DCF-036477BBF283}" srcId="{A01BF80B-0EB8-4497-94CE-66159EAFBE6E}" destId="{99C229D2-8712-4170-B167-C0F0B7E17D9B}" srcOrd="0" destOrd="0" parTransId="{B82004D2-6854-4D6C-B447-06402214C44A}" sibTransId="{A5822192-EAD8-4545-9207-987D94B82BD4}"/>
    <dgm:cxn modelId="{03D2DA46-7828-4F0B-9A88-3597F3AD4735}" type="presOf" srcId="{15B56A10-C47D-4965-B218-63412241D4C1}" destId="{8DC4B880-6737-41E9-958C-8E33EF46D5F8}" srcOrd="0" destOrd="0" presId="urn:microsoft.com/office/officeart/2005/8/layout/list1"/>
    <dgm:cxn modelId="{B13978CF-DBF5-4D9A-9D4C-D2B17DF49A51}" srcId="{A01BF80B-0EB8-4497-94CE-66159EAFBE6E}" destId="{20F03927-C85E-4058-9838-6E063C8E2575}" srcOrd="1" destOrd="0" parTransId="{B0048D35-24AF-4DD5-9B10-387E260FC6B4}" sibTransId="{9C9A3354-2773-4A8C-AD70-667B935E6CEE}"/>
    <dgm:cxn modelId="{63BA9E15-2424-4EA5-9EA1-D998859D76D2}" srcId="{275088F3-FD73-4104-BBCD-C6FE214E0400}" destId="{15B56A10-C47D-4965-B218-63412241D4C1}" srcOrd="0" destOrd="0" parTransId="{D62DEE6F-0735-4090-8A91-8F2758A1E8CE}" sibTransId="{41A99DCB-8F09-42A5-A97F-F14578AA4ABF}"/>
    <dgm:cxn modelId="{DA32858A-87A5-4C7E-9B95-CC1618304C54}" srcId="{275088F3-FD73-4104-BBCD-C6FE214E0400}" destId="{E3277143-AB44-42C6-9DE1-17BAADC8564A}" srcOrd="1" destOrd="0" parTransId="{1BFAF8E5-A815-4D6E-938E-3F9F3D434892}" sibTransId="{80313A18-0369-4412-A6A7-4555EF4E799C}"/>
    <dgm:cxn modelId="{C82283BC-8D1C-4672-A12C-AFE4E7BC620E}" type="presOf" srcId="{4C24C166-D55B-4D02-AF20-CA3D9376D0ED}" destId="{5F8B0E50-DECC-4A7E-A46E-113C91AAFE14}" srcOrd="0" destOrd="1" presId="urn:microsoft.com/office/officeart/2005/8/layout/list1"/>
    <dgm:cxn modelId="{ED30945C-298D-48A6-A1AD-48F13E35FB74}" type="presOf" srcId="{954AB44B-3D61-4133-AC00-466AFF18E51C}" destId="{5F8B0E50-DECC-4A7E-A46E-113C91AAFE14}" srcOrd="0" destOrd="0" presId="urn:microsoft.com/office/officeart/2005/8/layout/list1"/>
    <dgm:cxn modelId="{5E096406-92C6-498B-8435-8428AE1D5DB7}" type="presOf" srcId="{20F03927-C85E-4058-9838-6E063C8E2575}" destId="{97F985D8-35BA-410A-8120-F008FF720B1B}" srcOrd="0" destOrd="1" presId="urn:microsoft.com/office/officeart/2005/8/layout/list1"/>
    <dgm:cxn modelId="{AA2580DB-11F4-4DB9-8BF4-8154BAF71A0F}" srcId="{0B42E06C-A1B3-48D7-9A25-3AED9FB785D1}" destId="{4C24C166-D55B-4D02-AF20-CA3D9376D0ED}" srcOrd="1" destOrd="0" parTransId="{9CAFF5F8-14F1-4C93-9716-453FCAC4D874}" sibTransId="{357BEEE7-A3E7-436B-9C35-FE9263F35099}"/>
    <dgm:cxn modelId="{A864166F-D8A4-44C3-86FC-BCBB7E59C742}" type="presOf" srcId="{E3277143-AB44-42C6-9DE1-17BAADC8564A}" destId="{8DC4B880-6737-41E9-958C-8E33EF46D5F8}" srcOrd="0" destOrd="1" presId="urn:microsoft.com/office/officeart/2005/8/layout/list1"/>
    <dgm:cxn modelId="{A5FAD960-65F8-43B3-BEC0-AB7091CEEA9C}" type="presOf" srcId="{275088F3-FD73-4104-BBCD-C6FE214E0400}" destId="{5395A427-A60F-4F4F-969D-04AC2D0CFDEB}" srcOrd="1" destOrd="0" presId="urn:microsoft.com/office/officeart/2005/8/layout/list1"/>
    <dgm:cxn modelId="{53C66399-AF26-407C-BE5C-ED4AC55CEEB5}" type="presParOf" srcId="{0A807732-00C6-4E5E-911B-A6F76F441E4E}" destId="{2F2ADDF7-5497-4730-91DE-E6E853F1FEEF}" srcOrd="0" destOrd="0" presId="urn:microsoft.com/office/officeart/2005/8/layout/list1"/>
    <dgm:cxn modelId="{BE92C02D-5518-4404-81F0-827032C0B6BD}" type="presParOf" srcId="{2F2ADDF7-5497-4730-91DE-E6E853F1FEEF}" destId="{F0AFF909-226B-4EF5-8D95-F4C97BC1E02A}" srcOrd="0" destOrd="0" presId="urn:microsoft.com/office/officeart/2005/8/layout/list1"/>
    <dgm:cxn modelId="{0219E5A7-634B-4D14-BC60-91D228883F9C}" type="presParOf" srcId="{2F2ADDF7-5497-4730-91DE-E6E853F1FEEF}" destId="{D8815EEF-E9C4-475D-A970-0FBE57B256A3}" srcOrd="1" destOrd="0" presId="urn:microsoft.com/office/officeart/2005/8/layout/list1"/>
    <dgm:cxn modelId="{CDE88810-8F46-4EE9-AD1A-EAA261CD7D8C}" type="presParOf" srcId="{0A807732-00C6-4E5E-911B-A6F76F441E4E}" destId="{76FC94D9-3208-439C-A63E-D27D71A45C0D}" srcOrd="1" destOrd="0" presId="urn:microsoft.com/office/officeart/2005/8/layout/list1"/>
    <dgm:cxn modelId="{A923AA23-1E16-4785-90BE-EEAD23B486B2}" type="presParOf" srcId="{0A807732-00C6-4E5E-911B-A6F76F441E4E}" destId="{5F8B0E50-DECC-4A7E-A46E-113C91AAFE14}" srcOrd="2" destOrd="0" presId="urn:microsoft.com/office/officeart/2005/8/layout/list1"/>
    <dgm:cxn modelId="{EE9A2ABE-CA43-4867-9F93-38E5AE4CF6AC}" type="presParOf" srcId="{0A807732-00C6-4E5E-911B-A6F76F441E4E}" destId="{08587B01-25D5-451E-BC18-60B04AFD5367}" srcOrd="3" destOrd="0" presId="urn:microsoft.com/office/officeart/2005/8/layout/list1"/>
    <dgm:cxn modelId="{7E4708D3-9A64-4619-9CDD-9B7242144609}" type="presParOf" srcId="{0A807732-00C6-4E5E-911B-A6F76F441E4E}" destId="{C3941E73-59DF-4947-A40C-DDF97525D13A}" srcOrd="4" destOrd="0" presId="urn:microsoft.com/office/officeart/2005/8/layout/list1"/>
    <dgm:cxn modelId="{9881C295-0A5B-43E6-83AE-8241A7AC2308}" type="presParOf" srcId="{C3941E73-59DF-4947-A40C-DDF97525D13A}" destId="{47486FD6-484A-4D85-9CB6-90D65D97FB36}" srcOrd="0" destOrd="0" presId="urn:microsoft.com/office/officeart/2005/8/layout/list1"/>
    <dgm:cxn modelId="{23DDD419-7AC8-4852-87BF-B171113ED8DB}" type="presParOf" srcId="{C3941E73-59DF-4947-A40C-DDF97525D13A}" destId="{5395A427-A60F-4F4F-969D-04AC2D0CFDEB}" srcOrd="1" destOrd="0" presId="urn:microsoft.com/office/officeart/2005/8/layout/list1"/>
    <dgm:cxn modelId="{9651DF09-920B-4292-8B45-63340985BA74}" type="presParOf" srcId="{0A807732-00C6-4E5E-911B-A6F76F441E4E}" destId="{8EF1C548-5960-4AC1-A6DC-AD70AFD0AD0B}" srcOrd="5" destOrd="0" presId="urn:microsoft.com/office/officeart/2005/8/layout/list1"/>
    <dgm:cxn modelId="{D8AD340E-933E-4FA4-9FF2-81E63B8B86DC}" type="presParOf" srcId="{0A807732-00C6-4E5E-911B-A6F76F441E4E}" destId="{8DC4B880-6737-41E9-958C-8E33EF46D5F8}" srcOrd="6" destOrd="0" presId="urn:microsoft.com/office/officeart/2005/8/layout/list1"/>
    <dgm:cxn modelId="{76DB522E-98F4-4F7C-B53D-6DFF44353E15}" type="presParOf" srcId="{0A807732-00C6-4E5E-911B-A6F76F441E4E}" destId="{0E1A4CDD-B090-4922-A72B-D26D60DEE419}" srcOrd="7" destOrd="0" presId="urn:microsoft.com/office/officeart/2005/8/layout/list1"/>
    <dgm:cxn modelId="{AC499494-7120-48DB-9AF2-853C74E4DDC0}" type="presParOf" srcId="{0A807732-00C6-4E5E-911B-A6F76F441E4E}" destId="{4CDCECC7-3D9F-4530-9D59-82D9F8A5E052}" srcOrd="8" destOrd="0" presId="urn:microsoft.com/office/officeart/2005/8/layout/list1"/>
    <dgm:cxn modelId="{72C9C0C5-ECF8-488A-80D5-02BC7A5DCFC4}" type="presParOf" srcId="{4CDCECC7-3D9F-4530-9D59-82D9F8A5E052}" destId="{DF203340-B694-4789-AE18-6CC49F3E3D6E}" srcOrd="0" destOrd="0" presId="urn:microsoft.com/office/officeart/2005/8/layout/list1"/>
    <dgm:cxn modelId="{6FA74C55-3D76-4196-9C77-10529C37F6BA}" type="presParOf" srcId="{4CDCECC7-3D9F-4530-9D59-82D9F8A5E052}" destId="{0900D408-9ABA-4692-8B4E-25FD2FEDE3F7}" srcOrd="1" destOrd="0" presId="urn:microsoft.com/office/officeart/2005/8/layout/list1"/>
    <dgm:cxn modelId="{DD8F9A32-86C2-47A3-A3B7-550AF92E4104}" type="presParOf" srcId="{0A807732-00C6-4E5E-911B-A6F76F441E4E}" destId="{F1DDE45D-E91E-4F8B-A88A-9E48706B86F7}" srcOrd="9" destOrd="0" presId="urn:microsoft.com/office/officeart/2005/8/layout/list1"/>
    <dgm:cxn modelId="{E00501F4-B403-474A-AB86-3F0B935FDA6F}" type="presParOf" srcId="{0A807732-00C6-4E5E-911B-A6F76F441E4E}" destId="{97F985D8-35BA-410A-8120-F008FF720B1B}" srcOrd="10" destOrd="0" presId="urn:microsoft.com/office/officeart/2005/8/layout/list1"/>
    <dgm:cxn modelId="{C7D043EA-09EB-4137-998D-ADD5173C8E91}" type="presParOf" srcId="{0A807732-00C6-4E5E-911B-A6F76F441E4E}" destId="{366E198E-482B-4243-BBBA-381569720AAE}" srcOrd="11" destOrd="0" presId="urn:microsoft.com/office/officeart/2005/8/layout/list1"/>
    <dgm:cxn modelId="{56578937-B5F5-4340-973A-60D9F2BE934F}" type="presParOf" srcId="{0A807732-00C6-4E5E-911B-A6F76F441E4E}" destId="{60B31FC9-DB35-4ABA-927A-77A2BF2EC7C5}" srcOrd="12" destOrd="0" presId="urn:microsoft.com/office/officeart/2005/8/layout/list1"/>
    <dgm:cxn modelId="{CE64343C-7C72-4393-861C-2F04CE08882F}" type="presParOf" srcId="{60B31FC9-DB35-4ABA-927A-77A2BF2EC7C5}" destId="{57DCDF0C-1F36-4C4B-BFBF-F3C47186EEF7}" srcOrd="0" destOrd="0" presId="urn:microsoft.com/office/officeart/2005/8/layout/list1"/>
    <dgm:cxn modelId="{0D23CF0D-E655-4DD5-934E-0B62B9EC17E6}" type="presParOf" srcId="{60B31FC9-DB35-4ABA-927A-77A2BF2EC7C5}" destId="{8B3ED2F5-8170-48BB-BA1F-6063AB989B86}" srcOrd="1" destOrd="0" presId="urn:microsoft.com/office/officeart/2005/8/layout/list1"/>
    <dgm:cxn modelId="{F4CD81CB-3B3C-4A6C-A8BB-B90AA7BA04A6}" type="presParOf" srcId="{0A807732-00C6-4E5E-911B-A6F76F441E4E}" destId="{73B1037A-51BA-4504-B4CC-1FF6B1F63DBE}" srcOrd="13" destOrd="0" presId="urn:microsoft.com/office/officeart/2005/8/layout/list1"/>
    <dgm:cxn modelId="{00518D7C-DD0E-4422-8C37-C150F385E3B8}" type="presParOf" srcId="{0A807732-00C6-4E5E-911B-A6F76F441E4E}" destId="{528D0626-B044-4E53-BD00-9D7D99338194}" srcOrd="14"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9B449A0-FF94-4713-9A9A-058D7F6B71B9}">
      <dgm:prSet phldrT="[Text]" custT="1"/>
      <dgm:spPr/>
      <dgm:t>
        <a:bodyPr/>
        <a:lstStyle/>
        <a:p>
          <a:r>
            <a:rPr lang="en-US" sz="1600" b="1" dirty="0" smtClean="0">
              <a:latin typeface="Calibri" pitchFamily="34" charset="0"/>
              <a:cs typeface="Calibri" pitchFamily="34" charset="0"/>
            </a:rPr>
            <a:t>Enforcing data integrity using the </a:t>
          </a:r>
          <a:r>
            <a:rPr lang="en-US" sz="1600" b="1" dirty="0" smtClean="0">
              <a:latin typeface="Courier New" pitchFamily="49" charset="0"/>
              <a:cs typeface="Courier New" pitchFamily="49" charset="0"/>
            </a:rPr>
            <a:t>CHECK</a:t>
          </a:r>
          <a:r>
            <a:rPr lang="en-US" sz="1600" b="1" dirty="0" smtClean="0">
              <a:latin typeface="Calibri" pitchFamily="34" charset="0"/>
              <a:cs typeface="Calibri" pitchFamily="34" charset="0"/>
            </a:rPr>
            <a:t> constraint</a:t>
          </a:r>
          <a:endParaRPr lang="en-US" sz="1600" b="1" dirty="0">
            <a:latin typeface="Calibri" pitchFamily="34" charset="0"/>
            <a:cs typeface="Calibri" pitchFamily="34" charset="0"/>
          </a:endParaRP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r>
            <a:rPr lang="en-US" sz="1600" b="1" dirty="0" smtClean="0">
              <a:latin typeface="Calibri" pitchFamily="34" charset="0"/>
              <a:cs typeface="Calibri" pitchFamily="34" charset="0"/>
            </a:rPr>
            <a:t>Control-of-flow using the </a:t>
          </a:r>
          <a:r>
            <a:rPr lang="en-US" sz="1600" b="1" dirty="0" smtClean="0">
              <a:latin typeface="Courier New" pitchFamily="49" charset="0"/>
              <a:cs typeface="Courier New" pitchFamily="49" charset="0"/>
            </a:rPr>
            <a:t>IF</a:t>
          </a:r>
          <a:r>
            <a:rPr lang="en-US" sz="1600" b="1" dirty="0" smtClean="0">
              <a:latin typeface="Calibri" pitchFamily="34" charset="0"/>
              <a:cs typeface="Calibri" pitchFamily="34" charset="0"/>
            </a:rPr>
            <a:t> statement</a:t>
          </a:r>
          <a:endParaRPr lang="en-US" sz="1600" b="1" dirty="0">
            <a:latin typeface="Calibri" pitchFamily="34" charset="0"/>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1600" b="1" dirty="0" smtClean="0">
              <a:latin typeface="Calibri" pitchFamily="34" charset="0"/>
              <a:cs typeface="Calibri" pitchFamily="34" charset="0"/>
            </a:rPr>
            <a:t>Joining tables using the </a:t>
          </a:r>
          <a:r>
            <a:rPr lang="en-US" sz="1600" b="1" dirty="0" smtClean="0">
              <a:latin typeface="Courier New" pitchFamily="49" charset="0"/>
              <a:cs typeface="Courier New" pitchFamily="49" charset="0"/>
            </a:rPr>
            <a:t>ON</a:t>
          </a:r>
          <a:r>
            <a:rPr lang="en-US" sz="1600" b="1" dirty="0" smtClean="0">
              <a:latin typeface="Calibri" pitchFamily="34" charset="0"/>
              <a:cs typeface="Calibri" pitchFamily="34" charset="0"/>
            </a:rPr>
            <a:t> filter</a:t>
          </a:r>
          <a:endParaRPr lang="en-US" sz="1600" b="1"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ACF908AD-BEE5-4021-AA41-E00BD7C9238B}">
      <dgm:prSet phldrT="[Text]" custT="1"/>
      <dgm:spPr/>
      <dgm:t>
        <a:bodyPr/>
        <a:lstStyle/>
        <a:p>
          <a:r>
            <a:rPr lang="en-US" sz="1600" b="1" dirty="0" smtClean="0">
              <a:latin typeface="Calibri" pitchFamily="34" charset="0"/>
              <a:cs typeface="Calibri" pitchFamily="34" charset="0"/>
            </a:rPr>
            <a:t>Defining </a:t>
          </a:r>
          <a:r>
            <a:rPr lang="en-US" sz="1600" b="1" dirty="0" err="1" smtClean="0">
              <a:latin typeface="Calibri" pitchFamily="34" charset="0"/>
              <a:cs typeface="Calibri" pitchFamily="34" charset="0"/>
            </a:rPr>
            <a:t>subqueries</a:t>
          </a:r>
          <a:endParaRPr lang="en-US" sz="1600" b="1" dirty="0">
            <a:latin typeface="Calibri" pitchFamily="34" charset="0"/>
            <a:cs typeface="Calibri" pitchFamily="34" charset="0"/>
          </a:endParaRPr>
        </a:p>
      </dgm:t>
    </dgm:pt>
    <dgm:pt modelId="{3F4C4D51-2B1C-48AB-8427-FF00F9B72100}" type="parTrans" cxnId="{F617DD40-16ED-43C8-8C45-8349791897C0}">
      <dgm:prSet/>
      <dgm:spPr/>
      <dgm:t>
        <a:bodyPr/>
        <a:lstStyle/>
        <a:p>
          <a:endParaRPr lang="en-US"/>
        </a:p>
      </dgm:t>
    </dgm:pt>
    <dgm:pt modelId="{A473C9CF-36B4-49B7-9081-1B9C59577168}" type="sibTrans" cxnId="{F617DD40-16ED-43C8-8C45-8349791897C0}">
      <dgm:prSet/>
      <dgm:spPr/>
      <dgm:t>
        <a:bodyPr/>
        <a:lstStyle/>
        <a:p>
          <a:endParaRPr lang="en-US"/>
        </a:p>
      </dgm:t>
    </dgm:pt>
    <dgm:pt modelId="{92E0BEA3-0319-4FBB-8D06-F523A0F31AFE}">
      <dgm:prSet phldrT="[Text]" custT="1"/>
      <dgm:spPr/>
      <dgm:t>
        <a:bodyPr/>
        <a:lstStyle/>
        <a:p>
          <a:r>
            <a:rPr lang="en-US" sz="1600" b="1" dirty="0" smtClean="0">
              <a:latin typeface="Calibri" pitchFamily="34" charset="0"/>
              <a:cs typeface="Calibri" pitchFamily="34" charset="0"/>
            </a:rPr>
            <a:t>Filtering data in queries using the </a:t>
          </a:r>
          <a:r>
            <a:rPr lang="en-US" sz="1600" b="1" dirty="0" smtClean="0">
              <a:latin typeface="Courier New" pitchFamily="49" charset="0"/>
              <a:cs typeface="Courier New" pitchFamily="49" charset="0"/>
            </a:rPr>
            <a:t>WHERE</a:t>
          </a:r>
          <a:r>
            <a:rPr lang="en-US" sz="1600" b="1" dirty="0" smtClean="0">
              <a:latin typeface="Calibri" pitchFamily="34" charset="0"/>
              <a:cs typeface="Calibri" pitchFamily="34" charset="0"/>
            </a:rPr>
            <a:t> and </a:t>
          </a:r>
          <a:r>
            <a:rPr lang="en-US" sz="1600" b="1" dirty="0" smtClean="0">
              <a:latin typeface="Courier New" pitchFamily="49" charset="0"/>
              <a:cs typeface="Courier New" pitchFamily="49" charset="0"/>
            </a:rPr>
            <a:t>HAVING</a:t>
          </a:r>
          <a:r>
            <a:rPr lang="en-US" sz="1600" b="1" dirty="0" smtClean="0">
              <a:latin typeface="Calibri" pitchFamily="34" charset="0"/>
              <a:cs typeface="Calibri" pitchFamily="34" charset="0"/>
            </a:rPr>
            <a:t> clause</a:t>
          </a:r>
          <a:endParaRPr lang="en-US" sz="1600" b="1" dirty="0">
            <a:latin typeface="Calibri" pitchFamily="34" charset="0"/>
            <a:cs typeface="Calibri" pitchFamily="34" charset="0"/>
          </a:endParaRP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246689C4-6F96-4EC5-9609-1DF9B1589526}">
      <dgm:prSet phldrT="[Text]" custT="1"/>
      <dgm:spPr/>
      <dgm:t>
        <a:bodyPr/>
        <a:lstStyle/>
        <a:p>
          <a:r>
            <a:rPr lang="en-US" sz="1600" b="1" dirty="0" smtClean="0">
              <a:latin typeface="Calibri" pitchFamily="34" charset="0"/>
              <a:cs typeface="Calibri" pitchFamily="34" charset="0"/>
            </a:rPr>
            <a:t>Providing conditional logic to </a:t>
          </a:r>
          <a:r>
            <a:rPr lang="en-US" sz="1600" b="1" dirty="0" smtClean="0">
              <a:latin typeface="Courier New" pitchFamily="49" charset="0"/>
              <a:cs typeface="Courier New" pitchFamily="49" charset="0"/>
            </a:rPr>
            <a:t>CASE</a:t>
          </a:r>
          <a:r>
            <a:rPr lang="en-US" sz="1600" b="1" dirty="0" smtClean="0">
              <a:latin typeface="Calibri" pitchFamily="34" charset="0"/>
              <a:cs typeface="Calibri" pitchFamily="34" charset="0"/>
            </a:rPr>
            <a:t> expressions</a:t>
          </a:r>
          <a:endParaRPr lang="en-US" sz="1600" b="1" dirty="0">
            <a:latin typeface="Calibri" pitchFamily="34" charset="0"/>
            <a:cs typeface="Calibri" pitchFamily="34" charset="0"/>
          </a:endParaRPr>
        </a:p>
      </dgm:t>
    </dgm:pt>
    <dgm:pt modelId="{C39F95BD-7228-41BD-9AE0-E1E5D50DB020}" type="parTrans" cxnId="{5832A219-F025-4B0C-86DC-923489D8F566}">
      <dgm:prSet/>
      <dgm:spPr/>
      <dgm:t>
        <a:bodyPr/>
        <a:lstStyle/>
        <a:p>
          <a:endParaRPr lang="en-US"/>
        </a:p>
      </dgm:t>
    </dgm:pt>
    <dgm:pt modelId="{1F16A108-6E15-4C4C-A273-B2882D5C50D9}" type="sibTrans" cxnId="{5832A219-F025-4B0C-86DC-923489D8F566}">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t>
        <a:bodyPr/>
        <a:lstStyle/>
        <a:p>
          <a:endParaRPr lang="en-US"/>
        </a:p>
      </dgm:t>
    </dgm:pt>
    <dgm:pt modelId="{ED0E1027-549B-49E6-9D59-3B13C1AC4FD2}" type="pres">
      <dgm:prSet presAssocID="{D9B449A0-FF94-4713-9A9A-058D7F6B71B9}" presName="parentLin" presStyleCnt="0"/>
      <dgm:spPr/>
      <dgm:t>
        <a:bodyPr/>
        <a:lstStyle/>
        <a:p>
          <a:endParaRPr lang="en-US"/>
        </a:p>
      </dgm:t>
    </dgm:pt>
    <dgm:pt modelId="{F795D8E3-ADA7-4953-8642-733E088841CD}" type="pres">
      <dgm:prSet presAssocID="{D9B449A0-FF94-4713-9A9A-058D7F6B71B9}" presName="parentLeftMargin" presStyleLbl="node1" presStyleIdx="0" presStyleCnt="6"/>
      <dgm:spPr/>
      <dgm:t>
        <a:bodyPr/>
        <a:lstStyle/>
        <a:p>
          <a:endParaRPr lang="en-US"/>
        </a:p>
      </dgm:t>
    </dgm:pt>
    <dgm:pt modelId="{46B940FC-8FA1-4568-B447-0EEB4A38217C}" type="pres">
      <dgm:prSet presAssocID="{D9B449A0-FF94-4713-9A9A-058D7F6B71B9}" presName="parentText" presStyleLbl="node1" presStyleIdx="0" presStyleCnt="6">
        <dgm:presLayoutVars>
          <dgm:chMax val="0"/>
          <dgm:bulletEnabled val="1"/>
        </dgm:presLayoutVars>
      </dgm:prSet>
      <dgm:spPr/>
      <dgm:t>
        <a:bodyPr/>
        <a:lstStyle/>
        <a:p>
          <a:endParaRPr lang="en-US"/>
        </a:p>
      </dgm:t>
    </dgm:pt>
    <dgm:pt modelId="{E375144E-1A36-4173-80BF-99CA453AF7E6}" type="pres">
      <dgm:prSet presAssocID="{D9B449A0-FF94-4713-9A9A-058D7F6B71B9}" presName="negativeSpace" presStyleCnt="0"/>
      <dgm:spPr/>
      <dgm:t>
        <a:bodyPr/>
        <a:lstStyle/>
        <a:p>
          <a:endParaRPr lang="en-US"/>
        </a:p>
      </dgm:t>
    </dgm:pt>
    <dgm:pt modelId="{FE437422-C560-4C42-8C7A-0DA04E55B9BB}" type="pres">
      <dgm:prSet presAssocID="{D9B449A0-FF94-4713-9A9A-058D7F6B71B9}" presName="childText" presStyleLbl="conFgAcc1" presStyleIdx="0" presStyleCnt="6">
        <dgm:presLayoutVars>
          <dgm:bulletEnabled val="1"/>
        </dgm:presLayoutVars>
      </dgm:prSet>
      <dgm:spPr>
        <a:solidFill>
          <a:schemeClr val="lt1">
            <a:hueOff val="0"/>
            <a:satOff val="0"/>
            <a:lumOff val="0"/>
            <a:alpha val="0"/>
          </a:schemeClr>
        </a:solidFill>
      </dgm:spPr>
      <dgm:t>
        <a:bodyPr/>
        <a:lstStyle/>
        <a:p>
          <a:endParaRPr lang="en-US"/>
        </a:p>
      </dgm:t>
    </dgm:pt>
    <dgm:pt modelId="{0B9E0790-3332-4252-B645-DA100988A8BD}" type="pres">
      <dgm:prSet presAssocID="{2764F4CA-6CE4-44EA-8523-B18B98402A7E}" presName="spaceBetweenRectangles" presStyleCnt="0"/>
      <dgm:spPr/>
      <dgm:t>
        <a:bodyPr/>
        <a:lstStyle/>
        <a:p>
          <a:endParaRPr lang="en-US"/>
        </a:p>
      </dgm:t>
    </dgm:pt>
    <dgm:pt modelId="{BFEA5445-50DE-4684-987E-9F1F651A7CB1}" type="pres">
      <dgm:prSet presAssocID="{E2855558-389B-4591-8564-2A29B4C32D65}" presName="parentLin" presStyleCnt="0"/>
      <dgm:spPr/>
      <dgm:t>
        <a:bodyPr/>
        <a:lstStyle/>
        <a:p>
          <a:endParaRPr lang="en-US"/>
        </a:p>
      </dgm:t>
    </dgm:pt>
    <dgm:pt modelId="{643F61F5-F617-478B-A953-7E4573D0220D}" type="pres">
      <dgm:prSet presAssocID="{E2855558-389B-4591-8564-2A29B4C32D65}" presName="parentLeftMargin" presStyleLbl="node1" presStyleIdx="0" presStyleCnt="6"/>
      <dgm:spPr/>
      <dgm:t>
        <a:bodyPr/>
        <a:lstStyle/>
        <a:p>
          <a:endParaRPr lang="en-US"/>
        </a:p>
      </dgm:t>
    </dgm:pt>
    <dgm:pt modelId="{9CD06469-F34B-4432-ADB5-7C825FE94111}" type="pres">
      <dgm:prSet presAssocID="{E2855558-389B-4591-8564-2A29B4C32D65}" presName="parentText" presStyleLbl="node1" presStyleIdx="1" presStyleCnt="6">
        <dgm:presLayoutVars>
          <dgm:chMax val="0"/>
          <dgm:bulletEnabled val="1"/>
        </dgm:presLayoutVars>
      </dgm:prSet>
      <dgm:spPr/>
      <dgm:t>
        <a:bodyPr/>
        <a:lstStyle/>
        <a:p>
          <a:endParaRPr lang="en-US"/>
        </a:p>
      </dgm:t>
    </dgm:pt>
    <dgm:pt modelId="{F1C435CB-0864-441B-8524-6DD2EE189DE5}" type="pres">
      <dgm:prSet presAssocID="{E2855558-389B-4591-8564-2A29B4C32D65}" presName="negativeSpace" presStyleCnt="0"/>
      <dgm:spPr/>
      <dgm:t>
        <a:bodyPr/>
        <a:lstStyle/>
        <a:p>
          <a:endParaRPr lang="en-US"/>
        </a:p>
      </dgm:t>
    </dgm:pt>
    <dgm:pt modelId="{C6EBB0DE-782D-4729-AC1B-AFD6DD05183B}" type="pres">
      <dgm:prSet presAssocID="{E2855558-389B-4591-8564-2A29B4C32D65}" presName="childText" presStyleLbl="conFgAcc1" presStyleIdx="1" presStyleCnt="6">
        <dgm:presLayoutVars>
          <dgm:bulletEnabled val="1"/>
        </dgm:presLayoutVars>
      </dgm:prSet>
      <dgm:spPr>
        <a:solidFill>
          <a:schemeClr val="lt1">
            <a:hueOff val="0"/>
            <a:satOff val="0"/>
            <a:lumOff val="0"/>
            <a:alpha val="0"/>
          </a:schemeClr>
        </a:solidFill>
      </dgm:spPr>
      <dgm:t>
        <a:bodyPr/>
        <a:lstStyle/>
        <a:p>
          <a:endParaRPr lang="en-US"/>
        </a:p>
      </dgm:t>
    </dgm:pt>
    <dgm:pt modelId="{FFB6C9BD-743C-4271-96CE-B4DCBC77FDF8}" type="pres">
      <dgm:prSet presAssocID="{E3CCE1FE-8395-4CE0-ADA9-5054E68F59BF}" presName="spaceBetweenRectangles" presStyleCnt="0"/>
      <dgm:spPr/>
      <dgm:t>
        <a:bodyPr/>
        <a:lstStyle/>
        <a:p>
          <a:endParaRPr lang="en-US"/>
        </a:p>
      </dgm:t>
    </dgm:pt>
    <dgm:pt modelId="{6FECFA36-77DF-4D44-A0EE-86BBB75610EB}" type="pres">
      <dgm:prSet presAssocID="{AF1790DE-E36E-4506-8B4B-73498403BC3A}" presName="parentLin" presStyleCnt="0"/>
      <dgm:spPr/>
      <dgm:t>
        <a:bodyPr/>
        <a:lstStyle/>
        <a:p>
          <a:endParaRPr lang="en-US"/>
        </a:p>
      </dgm:t>
    </dgm:pt>
    <dgm:pt modelId="{A1E54DF6-9C4C-426D-98EB-FFBF48F1924C}" type="pres">
      <dgm:prSet presAssocID="{AF1790DE-E36E-4506-8B4B-73498403BC3A}" presName="parentLeftMargin" presStyleLbl="node1" presStyleIdx="1" presStyleCnt="6"/>
      <dgm:spPr/>
      <dgm:t>
        <a:bodyPr/>
        <a:lstStyle/>
        <a:p>
          <a:endParaRPr lang="en-US"/>
        </a:p>
      </dgm:t>
    </dgm:pt>
    <dgm:pt modelId="{EEBD306F-2B9A-4D2B-9193-3D815715E159}" type="pres">
      <dgm:prSet presAssocID="{AF1790DE-E36E-4506-8B4B-73498403BC3A}" presName="parentText" presStyleLbl="node1" presStyleIdx="2" presStyleCnt="6">
        <dgm:presLayoutVars>
          <dgm:chMax val="0"/>
          <dgm:bulletEnabled val="1"/>
        </dgm:presLayoutVars>
      </dgm:prSet>
      <dgm:spPr/>
      <dgm:t>
        <a:bodyPr/>
        <a:lstStyle/>
        <a:p>
          <a:endParaRPr lang="en-US"/>
        </a:p>
      </dgm:t>
    </dgm:pt>
    <dgm:pt modelId="{D60276C3-8AA5-49E7-A53A-2AD0071F10C7}" type="pres">
      <dgm:prSet presAssocID="{AF1790DE-E36E-4506-8B4B-73498403BC3A}" presName="negativeSpace" presStyleCnt="0"/>
      <dgm:spPr/>
      <dgm:t>
        <a:bodyPr/>
        <a:lstStyle/>
        <a:p>
          <a:endParaRPr lang="en-US"/>
        </a:p>
      </dgm:t>
    </dgm:pt>
    <dgm:pt modelId="{651F067F-7FD3-49A0-930F-C390710D14CC}" type="pres">
      <dgm:prSet presAssocID="{AF1790DE-E36E-4506-8B4B-73498403BC3A}" presName="childText" presStyleLbl="conFgAcc1" presStyleIdx="2" presStyleCnt="6">
        <dgm:presLayoutVars>
          <dgm:bulletEnabled val="1"/>
        </dgm:presLayoutVars>
      </dgm:prSet>
      <dgm:spPr>
        <a:solidFill>
          <a:schemeClr val="lt1">
            <a:hueOff val="0"/>
            <a:satOff val="0"/>
            <a:lumOff val="0"/>
            <a:alpha val="0"/>
          </a:schemeClr>
        </a:solidFill>
      </dgm:spPr>
      <dgm:t>
        <a:bodyPr/>
        <a:lstStyle/>
        <a:p>
          <a:endParaRPr lang="en-US"/>
        </a:p>
      </dgm:t>
    </dgm:pt>
    <dgm:pt modelId="{0DBAD9B9-D831-41B3-A7AB-BA43EC772A23}" type="pres">
      <dgm:prSet presAssocID="{43FE062E-EA32-4A5A-A7FE-EEBE294F89F8}" presName="spaceBetweenRectangles" presStyleCnt="0"/>
      <dgm:spPr/>
      <dgm:t>
        <a:bodyPr/>
        <a:lstStyle/>
        <a:p>
          <a:endParaRPr lang="en-US"/>
        </a:p>
      </dgm:t>
    </dgm:pt>
    <dgm:pt modelId="{9FBB05F6-6B43-4838-BB56-D8204B1DFDBB}" type="pres">
      <dgm:prSet presAssocID="{92E0BEA3-0319-4FBB-8D06-F523A0F31AFE}" presName="parentLin" presStyleCnt="0"/>
      <dgm:spPr/>
      <dgm:t>
        <a:bodyPr/>
        <a:lstStyle/>
        <a:p>
          <a:endParaRPr lang="en-US"/>
        </a:p>
      </dgm:t>
    </dgm:pt>
    <dgm:pt modelId="{2F6DCFC7-B128-4075-85AB-63906F54F199}" type="pres">
      <dgm:prSet presAssocID="{92E0BEA3-0319-4FBB-8D06-F523A0F31AFE}" presName="parentLeftMargin" presStyleLbl="node1" presStyleIdx="2" presStyleCnt="6"/>
      <dgm:spPr/>
      <dgm:t>
        <a:bodyPr/>
        <a:lstStyle/>
        <a:p>
          <a:endParaRPr lang="en-US"/>
        </a:p>
      </dgm:t>
    </dgm:pt>
    <dgm:pt modelId="{EC1C5D96-D4E0-4B13-B90D-0A1CD7988876}" type="pres">
      <dgm:prSet presAssocID="{92E0BEA3-0319-4FBB-8D06-F523A0F31AFE}" presName="parentText" presStyleLbl="node1" presStyleIdx="3" presStyleCnt="6" custScaleX="106122">
        <dgm:presLayoutVars>
          <dgm:chMax val="0"/>
          <dgm:bulletEnabled val="1"/>
        </dgm:presLayoutVars>
      </dgm:prSet>
      <dgm:spPr/>
      <dgm:t>
        <a:bodyPr/>
        <a:lstStyle/>
        <a:p>
          <a:endParaRPr lang="en-US"/>
        </a:p>
      </dgm:t>
    </dgm:pt>
    <dgm:pt modelId="{397FDA66-0FF2-46F7-8CE5-9F46C70CC2C1}" type="pres">
      <dgm:prSet presAssocID="{92E0BEA3-0319-4FBB-8D06-F523A0F31AFE}" presName="negativeSpace" presStyleCnt="0"/>
      <dgm:spPr/>
      <dgm:t>
        <a:bodyPr/>
        <a:lstStyle/>
        <a:p>
          <a:endParaRPr lang="en-US"/>
        </a:p>
      </dgm:t>
    </dgm:pt>
    <dgm:pt modelId="{F50AFCC0-5C68-4512-ACDD-23FE4FACC4F8}" type="pres">
      <dgm:prSet presAssocID="{92E0BEA3-0319-4FBB-8D06-F523A0F31AFE}" presName="childText" presStyleLbl="conFgAcc1" presStyleIdx="3" presStyleCnt="6">
        <dgm:presLayoutVars>
          <dgm:bulletEnabled val="1"/>
        </dgm:presLayoutVars>
      </dgm:prSet>
      <dgm:spPr>
        <a:solidFill>
          <a:schemeClr val="lt1">
            <a:hueOff val="0"/>
            <a:satOff val="0"/>
            <a:lumOff val="0"/>
            <a:alpha val="0"/>
          </a:schemeClr>
        </a:solidFill>
      </dgm:spPr>
      <dgm:t>
        <a:bodyPr/>
        <a:lstStyle/>
        <a:p>
          <a:endParaRPr lang="en-US"/>
        </a:p>
      </dgm:t>
    </dgm:pt>
    <dgm:pt modelId="{6D7C75E7-980E-47BF-9C8D-00ACBC24A328}" type="pres">
      <dgm:prSet presAssocID="{657DD261-1631-46A3-88EF-36E266D51D4C}" presName="spaceBetweenRectangles" presStyleCnt="0"/>
      <dgm:spPr/>
      <dgm:t>
        <a:bodyPr/>
        <a:lstStyle/>
        <a:p>
          <a:endParaRPr lang="en-US"/>
        </a:p>
      </dgm:t>
    </dgm:pt>
    <dgm:pt modelId="{A95A0334-4C97-4DE8-A23B-974ACE57EEC7}" type="pres">
      <dgm:prSet presAssocID="{246689C4-6F96-4EC5-9609-1DF9B1589526}" presName="parentLin" presStyleCnt="0"/>
      <dgm:spPr/>
      <dgm:t>
        <a:bodyPr/>
        <a:lstStyle/>
        <a:p>
          <a:endParaRPr lang="en-US"/>
        </a:p>
      </dgm:t>
    </dgm:pt>
    <dgm:pt modelId="{381A60EF-0C43-4423-B991-350FA7A2C3C7}" type="pres">
      <dgm:prSet presAssocID="{246689C4-6F96-4EC5-9609-1DF9B1589526}" presName="parentLeftMargin" presStyleLbl="node1" presStyleIdx="3" presStyleCnt="6"/>
      <dgm:spPr/>
      <dgm:t>
        <a:bodyPr/>
        <a:lstStyle/>
        <a:p>
          <a:endParaRPr lang="en-US"/>
        </a:p>
      </dgm:t>
    </dgm:pt>
    <dgm:pt modelId="{274FBB78-BBC1-4EBB-8038-D9338A246E2B}" type="pres">
      <dgm:prSet presAssocID="{246689C4-6F96-4EC5-9609-1DF9B1589526}" presName="parentText" presStyleLbl="node1" presStyleIdx="4" presStyleCnt="6">
        <dgm:presLayoutVars>
          <dgm:chMax val="0"/>
          <dgm:bulletEnabled val="1"/>
        </dgm:presLayoutVars>
      </dgm:prSet>
      <dgm:spPr/>
      <dgm:t>
        <a:bodyPr/>
        <a:lstStyle/>
        <a:p>
          <a:endParaRPr lang="en-US"/>
        </a:p>
      </dgm:t>
    </dgm:pt>
    <dgm:pt modelId="{DA9491EB-07C2-41F2-9F49-16D65D70B9E1}" type="pres">
      <dgm:prSet presAssocID="{246689C4-6F96-4EC5-9609-1DF9B1589526}" presName="negativeSpace" presStyleCnt="0"/>
      <dgm:spPr/>
      <dgm:t>
        <a:bodyPr/>
        <a:lstStyle/>
        <a:p>
          <a:endParaRPr lang="en-US"/>
        </a:p>
      </dgm:t>
    </dgm:pt>
    <dgm:pt modelId="{2086B887-67F7-4A1B-BADA-8683DBD47710}" type="pres">
      <dgm:prSet presAssocID="{246689C4-6F96-4EC5-9609-1DF9B1589526}" presName="childText" presStyleLbl="conFgAcc1" presStyleIdx="4" presStyleCnt="6">
        <dgm:presLayoutVars>
          <dgm:bulletEnabled val="1"/>
        </dgm:presLayoutVars>
      </dgm:prSet>
      <dgm:spPr>
        <a:solidFill>
          <a:schemeClr val="lt1">
            <a:hueOff val="0"/>
            <a:satOff val="0"/>
            <a:lumOff val="0"/>
            <a:alpha val="0"/>
          </a:schemeClr>
        </a:solidFill>
      </dgm:spPr>
      <dgm:t>
        <a:bodyPr/>
        <a:lstStyle/>
        <a:p>
          <a:endParaRPr lang="en-US"/>
        </a:p>
      </dgm:t>
    </dgm:pt>
    <dgm:pt modelId="{BB27AAB1-7AEF-434C-87C3-D9EC83C101A8}" type="pres">
      <dgm:prSet presAssocID="{1F16A108-6E15-4C4C-A273-B2882D5C50D9}" presName="spaceBetweenRectangles" presStyleCnt="0"/>
      <dgm:spPr/>
      <dgm:t>
        <a:bodyPr/>
        <a:lstStyle/>
        <a:p>
          <a:endParaRPr lang="en-US"/>
        </a:p>
      </dgm:t>
    </dgm:pt>
    <dgm:pt modelId="{335BEFCD-88CB-4D9B-B51D-6A7B8B8C5B1D}" type="pres">
      <dgm:prSet presAssocID="{ACF908AD-BEE5-4021-AA41-E00BD7C9238B}" presName="parentLin" presStyleCnt="0"/>
      <dgm:spPr/>
      <dgm:t>
        <a:bodyPr/>
        <a:lstStyle/>
        <a:p>
          <a:endParaRPr lang="en-US"/>
        </a:p>
      </dgm:t>
    </dgm:pt>
    <dgm:pt modelId="{4C6D4975-FB9C-4CAE-83B4-368895793DA2}" type="pres">
      <dgm:prSet presAssocID="{ACF908AD-BEE5-4021-AA41-E00BD7C9238B}" presName="parentLeftMargin" presStyleLbl="node1" presStyleIdx="4" presStyleCnt="6"/>
      <dgm:spPr/>
      <dgm:t>
        <a:bodyPr/>
        <a:lstStyle/>
        <a:p>
          <a:endParaRPr lang="en-US"/>
        </a:p>
      </dgm:t>
    </dgm:pt>
    <dgm:pt modelId="{3EDEEC74-B359-4170-BB40-8D96C10D24C9}" type="pres">
      <dgm:prSet presAssocID="{ACF908AD-BEE5-4021-AA41-E00BD7C9238B}" presName="parentText" presStyleLbl="node1" presStyleIdx="5" presStyleCnt="6">
        <dgm:presLayoutVars>
          <dgm:chMax val="0"/>
          <dgm:bulletEnabled val="1"/>
        </dgm:presLayoutVars>
      </dgm:prSet>
      <dgm:spPr/>
      <dgm:t>
        <a:bodyPr/>
        <a:lstStyle/>
        <a:p>
          <a:endParaRPr lang="en-US"/>
        </a:p>
      </dgm:t>
    </dgm:pt>
    <dgm:pt modelId="{399E43D3-3E08-456D-85DF-64BA28E3CC23}" type="pres">
      <dgm:prSet presAssocID="{ACF908AD-BEE5-4021-AA41-E00BD7C9238B}" presName="negativeSpace" presStyleCnt="0"/>
      <dgm:spPr/>
      <dgm:t>
        <a:bodyPr/>
        <a:lstStyle/>
        <a:p>
          <a:endParaRPr lang="en-US"/>
        </a:p>
      </dgm:t>
    </dgm:pt>
    <dgm:pt modelId="{2EBB4B53-46AB-41C5-859C-D0BE6E1B248C}" type="pres">
      <dgm:prSet presAssocID="{ACF908AD-BEE5-4021-AA41-E00BD7C9238B}" presName="childText" presStyleLbl="conFgAcc1" presStyleIdx="5" presStyleCnt="6">
        <dgm:presLayoutVars>
          <dgm:bulletEnabled val="1"/>
        </dgm:presLayoutVars>
      </dgm:prSet>
      <dgm:spPr>
        <a:solidFill>
          <a:schemeClr val="lt1">
            <a:hueOff val="0"/>
            <a:satOff val="0"/>
            <a:lumOff val="0"/>
            <a:alpha val="0"/>
          </a:schemeClr>
        </a:solidFill>
      </dgm:spPr>
      <dgm:t>
        <a:bodyPr/>
        <a:lstStyle/>
        <a:p>
          <a:endParaRPr lang="en-US"/>
        </a:p>
      </dgm:t>
    </dgm:pt>
  </dgm:ptLst>
  <dgm:cxnLst>
    <dgm:cxn modelId="{332780EF-10C2-4C1C-9404-D4EB73258BEA}" type="presOf" srcId="{246689C4-6F96-4EC5-9609-1DF9B1589526}" destId="{274FBB78-BBC1-4EBB-8038-D9338A246E2B}" srcOrd="1" destOrd="0" presId="urn:microsoft.com/office/officeart/2005/8/layout/list1"/>
    <dgm:cxn modelId="{E56B852E-1CE0-4938-9ED2-3DE3E20B1F2B}" type="presOf" srcId="{D9B449A0-FF94-4713-9A9A-058D7F6B71B9}" destId="{F795D8E3-ADA7-4953-8642-733E088841CD}" srcOrd="0" destOrd="0" presId="urn:microsoft.com/office/officeart/2005/8/layout/list1"/>
    <dgm:cxn modelId="{49EF42F7-4EF8-4B4F-862F-D72D1792B89C}" type="presOf" srcId="{246689C4-6F96-4EC5-9609-1DF9B1589526}" destId="{381A60EF-0C43-4423-B991-350FA7A2C3C7}" srcOrd="0" destOrd="0" presId="urn:microsoft.com/office/officeart/2005/8/layout/list1"/>
    <dgm:cxn modelId="{4F236E68-A17D-4165-9905-A7A0A08BB306}" srcId="{91346CAC-A78E-4DA3-B22E-CEA49EBE4226}" destId="{92E0BEA3-0319-4FBB-8D06-F523A0F31AFE}" srcOrd="3" destOrd="0" parTransId="{EC9E610C-4D20-4DEA-AD3B-1A4226AE0616}" sibTransId="{657DD261-1631-46A3-88EF-36E266D51D4C}"/>
    <dgm:cxn modelId="{DEC2444F-AA8D-4121-9FB4-4C586C23F41B}" type="presOf" srcId="{E2855558-389B-4591-8564-2A29B4C32D65}" destId="{9CD06469-F34B-4432-ADB5-7C825FE94111}" srcOrd="1" destOrd="0" presId="urn:microsoft.com/office/officeart/2005/8/layout/list1"/>
    <dgm:cxn modelId="{EE93360F-6CED-4D58-B490-8DE8AE0E71A3}" type="presOf" srcId="{92E0BEA3-0319-4FBB-8D06-F523A0F31AFE}" destId="{2F6DCFC7-B128-4075-85AB-63906F54F199}" srcOrd="0" destOrd="0" presId="urn:microsoft.com/office/officeart/2005/8/layout/list1"/>
    <dgm:cxn modelId="{50084FAD-5ECD-4E66-9A90-DCB56B4F07AA}" type="presOf" srcId="{AF1790DE-E36E-4506-8B4B-73498403BC3A}" destId="{EEBD306F-2B9A-4D2B-9193-3D815715E159}" srcOrd="1" destOrd="0" presId="urn:microsoft.com/office/officeart/2005/8/layout/list1"/>
    <dgm:cxn modelId="{11783EDE-77D2-4C38-8950-A2413A514390}" type="presOf" srcId="{92E0BEA3-0319-4FBB-8D06-F523A0F31AFE}" destId="{EC1C5D96-D4E0-4B13-B90D-0A1CD7988876}" srcOrd="1" destOrd="0" presId="urn:microsoft.com/office/officeart/2005/8/layout/list1"/>
    <dgm:cxn modelId="{4FCB277E-3FC7-4164-AC70-247A1D41F25B}" type="presOf" srcId="{AF1790DE-E36E-4506-8B4B-73498403BC3A}" destId="{A1E54DF6-9C4C-426D-98EB-FFBF48F1924C}" srcOrd="0" destOrd="0" presId="urn:microsoft.com/office/officeart/2005/8/layout/list1"/>
    <dgm:cxn modelId="{5832A219-F025-4B0C-86DC-923489D8F566}" srcId="{91346CAC-A78E-4DA3-B22E-CEA49EBE4226}" destId="{246689C4-6F96-4EC5-9609-1DF9B1589526}" srcOrd="4" destOrd="0" parTransId="{C39F95BD-7228-41BD-9AE0-E1E5D50DB020}" sibTransId="{1F16A108-6E15-4C4C-A273-B2882D5C50D9}"/>
    <dgm:cxn modelId="{AFED1F19-484D-441D-A9E9-131B0DBAB2B5}" srcId="{91346CAC-A78E-4DA3-B22E-CEA49EBE4226}" destId="{AF1790DE-E36E-4506-8B4B-73498403BC3A}" srcOrd="2" destOrd="0" parTransId="{1D88505E-B705-45D0-982D-C74088FFDC5C}" sibTransId="{43FE062E-EA32-4A5A-A7FE-EEBE294F89F8}"/>
    <dgm:cxn modelId="{BC6F9D4C-785B-479F-8985-FDA1DBC233FF}" type="presOf" srcId="{91346CAC-A78E-4DA3-B22E-CEA49EBE4226}" destId="{377BF09A-222E-4937-A795-7A4258D0F5D6}" srcOrd="0" destOrd="0" presId="urn:microsoft.com/office/officeart/2005/8/layout/list1"/>
    <dgm:cxn modelId="{E010E04D-80F0-495B-B2A4-F4CC45D8F886}" type="presOf" srcId="{ACF908AD-BEE5-4021-AA41-E00BD7C9238B}" destId="{3EDEEC74-B359-4170-BB40-8D96C10D24C9}" srcOrd="1"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B29B7227-A6F3-4047-A7AF-49AEB38916F6}" type="presOf" srcId="{E2855558-389B-4591-8564-2A29B4C32D65}" destId="{643F61F5-F617-478B-A953-7E4573D0220D}" srcOrd="0" destOrd="0" presId="urn:microsoft.com/office/officeart/2005/8/layout/list1"/>
    <dgm:cxn modelId="{D0E7B274-E492-49FE-8498-E1BDF1F79241}" type="presOf" srcId="{D9B449A0-FF94-4713-9A9A-058D7F6B71B9}" destId="{46B940FC-8FA1-4568-B447-0EEB4A38217C}" srcOrd="1" destOrd="0" presId="urn:microsoft.com/office/officeart/2005/8/layout/list1"/>
    <dgm:cxn modelId="{183AB5EB-E6C7-459C-B59C-4E02846D6F51}" type="presOf" srcId="{ACF908AD-BEE5-4021-AA41-E00BD7C9238B}" destId="{4C6D4975-FB9C-4CAE-83B4-368895793DA2}" srcOrd="0" destOrd="0" presId="urn:microsoft.com/office/officeart/2005/8/layout/list1"/>
    <dgm:cxn modelId="{F617DD40-16ED-43C8-8C45-8349791897C0}" srcId="{91346CAC-A78E-4DA3-B22E-CEA49EBE4226}" destId="{ACF908AD-BEE5-4021-AA41-E00BD7C9238B}" srcOrd="5" destOrd="0" parTransId="{3F4C4D51-2B1C-48AB-8427-FF00F9B72100}" sibTransId="{A473C9CF-36B4-49B7-9081-1B9C59577168}"/>
    <dgm:cxn modelId="{A7FFA459-88E6-4BF9-990E-9E839F2CA561}" srcId="{91346CAC-A78E-4DA3-B22E-CEA49EBE4226}" destId="{D9B449A0-FF94-4713-9A9A-058D7F6B71B9}" srcOrd="0" destOrd="0" parTransId="{72FECDBD-928B-4253-9CFE-B1ABEE0A78E1}" sibTransId="{2764F4CA-6CE4-44EA-8523-B18B98402A7E}"/>
    <dgm:cxn modelId="{BD8CE7E1-6369-4C99-819C-4A6E73343769}" type="presParOf" srcId="{377BF09A-222E-4937-A795-7A4258D0F5D6}" destId="{ED0E1027-549B-49E6-9D59-3B13C1AC4FD2}" srcOrd="0" destOrd="0" presId="urn:microsoft.com/office/officeart/2005/8/layout/list1"/>
    <dgm:cxn modelId="{A5B57CB3-8211-416F-A98B-E3DA55B9B72F}" type="presParOf" srcId="{ED0E1027-549B-49E6-9D59-3B13C1AC4FD2}" destId="{F795D8E3-ADA7-4953-8642-733E088841CD}" srcOrd="0" destOrd="0" presId="urn:microsoft.com/office/officeart/2005/8/layout/list1"/>
    <dgm:cxn modelId="{F3F3C5CC-5C81-418B-9E78-8B0FF7357203}" type="presParOf" srcId="{ED0E1027-549B-49E6-9D59-3B13C1AC4FD2}" destId="{46B940FC-8FA1-4568-B447-0EEB4A38217C}" srcOrd="1" destOrd="0" presId="urn:microsoft.com/office/officeart/2005/8/layout/list1"/>
    <dgm:cxn modelId="{8616561F-7575-436F-A5E3-889DB3309749}" type="presParOf" srcId="{377BF09A-222E-4937-A795-7A4258D0F5D6}" destId="{E375144E-1A36-4173-80BF-99CA453AF7E6}" srcOrd="1" destOrd="0" presId="urn:microsoft.com/office/officeart/2005/8/layout/list1"/>
    <dgm:cxn modelId="{47542498-F8B3-400D-975B-9EC7A8F6281B}" type="presParOf" srcId="{377BF09A-222E-4937-A795-7A4258D0F5D6}" destId="{FE437422-C560-4C42-8C7A-0DA04E55B9BB}" srcOrd="2" destOrd="0" presId="urn:microsoft.com/office/officeart/2005/8/layout/list1"/>
    <dgm:cxn modelId="{B42D7C9F-AECF-4CDB-97DC-FB5963788509}" type="presParOf" srcId="{377BF09A-222E-4937-A795-7A4258D0F5D6}" destId="{0B9E0790-3332-4252-B645-DA100988A8BD}" srcOrd="3" destOrd="0" presId="urn:microsoft.com/office/officeart/2005/8/layout/list1"/>
    <dgm:cxn modelId="{82453C5C-667F-42DC-9AE3-0A0CD9D11985}" type="presParOf" srcId="{377BF09A-222E-4937-A795-7A4258D0F5D6}" destId="{BFEA5445-50DE-4684-987E-9F1F651A7CB1}" srcOrd="4" destOrd="0" presId="urn:microsoft.com/office/officeart/2005/8/layout/list1"/>
    <dgm:cxn modelId="{C6AF39E4-F81F-4FD4-BC75-4F5C452181C1}" type="presParOf" srcId="{BFEA5445-50DE-4684-987E-9F1F651A7CB1}" destId="{643F61F5-F617-478B-A953-7E4573D0220D}" srcOrd="0" destOrd="0" presId="urn:microsoft.com/office/officeart/2005/8/layout/list1"/>
    <dgm:cxn modelId="{830C0632-E1AA-4093-8054-0E88901603BA}" type="presParOf" srcId="{BFEA5445-50DE-4684-987E-9F1F651A7CB1}" destId="{9CD06469-F34B-4432-ADB5-7C825FE94111}" srcOrd="1" destOrd="0" presId="urn:microsoft.com/office/officeart/2005/8/layout/list1"/>
    <dgm:cxn modelId="{BCEFBA17-7851-40F4-86EB-A52D93C8C8C7}" type="presParOf" srcId="{377BF09A-222E-4937-A795-7A4258D0F5D6}" destId="{F1C435CB-0864-441B-8524-6DD2EE189DE5}" srcOrd="5" destOrd="0" presId="urn:microsoft.com/office/officeart/2005/8/layout/list1"/>
    <dgm:cxn modelId="{369235BA-8F7B-42DC-A9E9-5286A100F521}" type="presParOf" srcId="{377BF09A-222E-4937-A795-7A4258D0F5D6}" destId="{C6EBB0DE-782D-4729-AC1B-AFD6DD05183B}" srcOrd="6" destOrd="0" presId="urn:microsoft.com/office/officeart/2005/8/layout/list1"/>
    <dgm:cxn modelId="{735EFD97-69CE-41B5-84BD-D6E2376C5133}" type="presParOf" srcId="{377BF09A-222E-4937-A795-7A4258D0F5D6}" destId="{FFB6C9BD-743C-4271-96CE-B4DCBC77FDF8}" srcOrd="7" destOrd="0" presId="urn:microsoft.com/office/officeart/2005/8/layout/list1"/>
    <dgm:cxn modelId="{3AD014A0-A336-4758-BFB5-F808F1560978}" type="presParOf" srcId="{377BF09A-222E-4937-A795-7A4258D0F5D6}" destId="{6FECFA36-77DF-4D44-A0EE-86BBB75610EB}" srcOrd="8" destOrd="0" presId="urn:microsoft.com/office/officeart/2005/8/layout/list1"/>
    <dgm:cxn modelId="{29230B16-9161-45BD-B15D-4C6FA2639835}" type="presParOf" srcId="{6FECFA36-77DF-4D44-A0EE-86BBB75610EB}" destId="{A1E54DF6-9C4C-426D-98EB-FFBF48F1924C}" srcOrd="0" destOrd="0" presId="urn:microsoft.com/office/officeart/2005/8/layout/list1"/>
    <dgm:cxn modelId="{60D01E2B-E572-42D6-B9F6-4525AAD68E3E}" type="presParOf" srcId="{6FECFA36-77DF-4D44-A0EE-86BBB75610EB}" destId="{EEBD306F-2B9A-4D2B-9193-3D815715E159}" srcOrd="1" destOrd="0" presId="urn:microsoft.com/office/officeart/2005/8/layout/list1"/>
    <dgm:cxn modelId="{429B05B7-CDBC-4882-91D9-081661D87F46}" type="presParOf" srcId="{377BF09A-222E-4937-A795-7A4258D0F5D6}" destId="{D60276C3-8AA5-49E7-A53A-2AD0071F10C7}" srcOrd="9" destOrd="0" presId="urn:microsoft.com/office/officeart/2005/8/layout/list1"/>
    <dgm:cxn modelId="{6307C623-FA3E-4B04-A049-84234B19C298}" type="presParOf" srcId="{377BF09A-222E-4937-A795-7A4258D0F5D6}" destId="{651F067F-7FD3-49A0-930F-C390710D14CC}" srcOrd="10" destOrd="0" presId="urn:microsoft.com/office/officeart/2005/8/layout/list1"/>
    <dgm:cxn modelId="{ECB701B1-7FC2-4E95-B622-5D2340A452C8}" type="presParOf" srcId="{377BF09A-222E-4937-A795-7A4258D0F5D6}" destId="{0DBAD9B9-D831-41B3-A7AB-BA43EC772A23}" srcOrd="11" destOrd="0" presId="urn:microsoft.com/office/officeart/2005/8/layout/list1"/>
    <dgm:cxn modelId="{72679A96-0039-4C7F-B256-C9C54BE2C614}" type="presParOf" srcId="{377BF09A-222E-4937-A795-7A4258D0F5D6}" destId="{9FBB05F6-6B43-4838-BB56-D8204B1DFDBB}" srcOrd="12" destOrd="0" presId="urn:microsoft.com/office/officeart/2005/8/layout/list1"/>
    <dgm:cxn modelId="{657D3DD4-CE95-42B9-94B3-20FC265CCE90}" type="presParOf" srcId="{9FBB05F6-6B43-4838-BB56-D8204B1DFDBB}" destId="{2F6DCFC7-B128-4075-85AB-63906F54F199}" srcOrd="0" destOrd="0" presId="urn:microsoft.com/office/officeart/2005/8/layout/list1"/>
    <dgm:cxn modelId="{11A336D3-6422-4D88-851C-F33FDC6FDB75}" type="presParOf" srcId="{9FBB05F6-6B43-4838-BB56-D8204B1DFDBB}" destId="{EC1C5D96-D4E0-4B13-B90D-0A1CD7988876}" srcOrd="1" destOrd="0" presId="urn:microsoft.com/office/officeart/2005/8/layout/list1"/>
    <dgm:cxn modelId="{D1C2385A-A4B7-4B47-A827-88BF2D640C66}" type="presParOf" srcId="{377BF09A-222E-4937-A795-7A4258D0F5D6}" destId="{397FDA66-0FF2-46F7-8CE5-9F46C70CC2C1}" srcOrd="13" destOrd="0" presId="urn:microsoft.com/office/officeart/2005/8/layout/list1"/>
    <dgm:cxn modelId="{CC751F47-38EF-4DC4-AAE9-5937B04EBD23}" type="presParOf" srcId="{377BF09A-222E-4937-A795-7A4258D0F5D6}" destId="{F50AFCC0-5C68-4512-ACDD-23FE4FACC4F8}" srcOrd="14" destOrd="0" presId="urn:microsoft.com/office/officeart/2005/8/layout/list1"/>
    <dgm:cxn modelId="{E7726CCF-6912-4D5F-BEB8-988B26346C86}" type="presParOf" srcId="{377BF09A-222E-4937-A795-7A4258D0F5D6}" destId="{6D7C75E7-980E-47BF-9C8D-00ACBC24A328}" srcOrd="15" destOrd="0" presId="urn:microsoft.com/office/officeart/2005/8/layout/list1"/>
    <dgm:cxn modelId="{C602C55C-8B33-417C-9A32-5C82C113C106}" type="presParOf" srcId="{377BF09A-222E-4937-A795-7A4258D0F5D6}" destId="{A95A0334-4C97-4DE8-A23B-974ACE57EEC7}" srcOrd="16" destOrd="0" presId="urn:microsoft.com/office/officeart/2005/8/layout/list1"/>
    <dgm:cxn modelId="{C5B0D04E-89F6-4118-A951-53D32AE4893F}" type="presParOf" srcId="{A95A0334-4C97-4DE8-A23B-974ACE57EEC7}" destId="{381A60EF-0C43-4423-B991-350FA7A2C3C7}" srcOrd="0" destOrd="0" presId="urn:microsoft.com/office/officeart/2005/8/layout/list1"/>
    <dgm:cxn modelId="{A91F3614-B118-44A2-A159-5996D8BA2148}" type="presParOf" srcId="{A95A0334-4C97-4DE8-A23B-974ACE57EEC7}" destId="{274FBB78-BBC1-4EBB-8038-D9338A246E2B}" srcOrd="1" destOrd="0" presId="urn:microsoft.com/office/officeart/2005/8/layout/list1"/>
    <dgm:cxn modelId="{5A9B3106-C02F-487F-96D8-BFF3AF6192B6}" type="presParOf" srcId="{377BF09A-222E-4937-A795-7A4258D0F5D6}" destId="{DA9491EB-07C2-41F2-9F49-16D65D70B9E1}" srcOrd="17" destOrd="0" presId="urn:microsoft.com/office/officeart/2005/8/layout/list1"/>
    <dgm:cxn modelId="{3A7A3E37-1AC4-4497-9ED3-F5AF247101D7}" type="presParOf" srcId="{377BF09A-222E-4937-A795-7A4258D0F5D6}" destId="{2086B887-67F7-4A1B-BADA-8683DBD47710}" srcOrd="18" destOrd="0" presId="urn:microsoft.com/office/officeart/2005/8/layout/list1"/>
    <dgm:cxn modelId="{22C6660D-8773-4413-8A0D-4FA1F745ECCA}" type="presParOf" srcId="{377BF09A-222E-4937-A795-7A4258D0F5D6}" destId="{BB27AAB1-7AEF-434C-87C3-D9EC83C101A8}" srcOrd="19" destOrd="0" presId="urn:microsoft.com/office/officeart/2005/8/layout/list1"/>
    <dgm:cxn modelId="{4D4B3711-E91C-4B6D-A128-60EFDF94AA85}" type="presParOf" srcId="{377BF09A-222E-4937-A795-7A4258D0F5D6}" destId="{335BEFCD-88CB-4D9B-B51D-6A7B8B8C5B1D}" srcOrd="20" destOrd="0" presId="urn:microsoft.com/office/officeart/2005/8/layout/list1"/>
    <dgm:cxn modelId="{9F94ABC3-00C0-4553-8FA4-48155DEF284A}" type="presParOf" srcId="{335BEFCD-88CB-4D9B-B51D-6A7B8B8C5B1D}" destId="{4C6D4975-FB9C-4CAE-83B4-368895793DA2}" srcOrd="0" destOrd="0" presId="urn:microsoft.com/office/officeart/2005/8/layout/list1"/>
    <dgm:cxn modelId="{54CD3A98-E19A-451D-9F3C-F3AB5DC6DF1B}" type="presParOf" srcId="{335BEFCD-88CB-4D9B-B51D-6A7B8B8C5B1D}" destId="{3EDEEC74-B359-4170-BB40-8D96C10D24C9}" srcOrd="1" destOrd="0" presId="urn:microsoft.com/office/officeart/2005/8/layout/list1"/>
    <dgm:cxn modelId="{F1CC00E3-A6D2-4FBD-8B2F-2163DDF6CEA6}" type="presParOf" srcId="{377BF09A-222E-4937-A795-7A4258D0F5D6}" destId="{399E43D3-3E08-456D-85DF-64BA28E3CC23}" srcOrd="21" destOrd="0" presId="urn:microsoft.com/office/officeart/2005/8/layout/list1"/>
    <dgm:cxn modelId="{DDB5767A-F5D1-4257-800E-CB5DABFE07F3}" type="presParOf" srcId="{377BF09A-222E-4937-A795-7A4258D0F5D6}" destId="{2EBB4B53-46AB-41C5-859C-D0BE6E1B248C}" srcOrd="22"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DC90882-301C-4987-9033-2044F395C8D8}"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en-US"/>
        </a:p>
      </dgm:t>
    </dgm:pt>
    <dgm:pt modelId="{0E791DE6-F048-4034-86FE-0A56F33BF584}">
      <dgm:prSet phldrT="[Text]" custT="1"/>
      <dgm:spPr/>
      <dgm:t>
        <a:bodyPr/>
        <a:lstStyle/>
        <a:p>
          <a:r>
            <a:rPr lang="en-US" sz="1800" b="1" dirty="0" smtClean="0">
              <a:latin typeface="Calibri" pitchFamily="34" charset="0"/>
              <a:cs typeface="Calibri" pitchFamily="34" charset="0"/>
            </a:rPr>
            <a:t>1</a:t>
          </a:r>
          <a:endParaRPr lang="en-US" sz="1800" b="1" dirty="0">
            <a:latin typeface="Calibri" pitchFamily="34" charset="0"/>
            <a:cs typeface="Calibri" pitchFamily="34" charset="0"/>
          </a:endParaRPr>
        </a:p>
      </dgm:t>
    </dgm:pt>
    <dgm:pt modelId="{DFB18C49-F515-408E-8C1F-920C43CC1DCE}" type="parTrans" cxnId="{BF25E932-449D-483A-9E7D-C8F5E3277309}">
      <dgm:prSet/>
      <dgm:spPr/>
      <dgm:t>
        <a:bodyPr/>
        <a:lstStyle/>
        <a:p>
          <a:endParaRPr lang="en-US"/>
        </a:p>
      </dgm:t>
    </dgm:pt>
    <dgm:pt modelId="{74AAFF65-3F63-426C-B594-A2FBFDD1A493}" type="sibTrans" cxnId="{BF25E932-449D-483A-9E7D-C8F5E3277309}">
      <dgm:prSet/>
      <dgm:spPr/>
      <dgm:t>
        <a:bodyPr/>
        <a:lstStyle/>
        <a:p>
          <a:endParaRPr lang="en-US"/>
        </a:p>
      </dgm:t>
    </dgm:pt>
    <dgm:pt modelId="{0E40C2B0-576D-4730-9668-B4CDBA448F0D}">
      <dgm:prSet phldrT="[Tex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First, the </a:t>
          </a:r>
          <a:r>
            <a:rPr lang="en-US" sz="1600" dirty="0" smtClean="0">
              <a:latin typeface="Courier New" pitchFamily="49" charset="0"/>
              <a:cs typeface="Courier New" pitchFamily="49" charset="0"/>
            </a:rPr>
            <a:t>FROM</a:t>
          </a:r>
          <a:r>
            <a:rPr lang="en-US" sz="1600" dirty="0" smtClean="0">
              <a:latin typeface="Calibri" pitchFamily="34" charset="0"/>
              <a:cs typeface="Calibri" pitchFamily="34" charset="0"/>
            </a:rPr>
            <a:t> clause is evaluated to define the source table that will be queried.</a:t>
          </a:r>
          <a:endParaRPr lang="en-US" sz="1600" dirty="0">
            <a:latin typeface="Calibri" pitchFamily="34" charset="0"/>
            <a:cs typeface="Calibri" pitchFamily="34" charset="0"/>
          </a:endParaRPr>
        </a:p>
      </dgm:t>
    </dgm:pt>
    <dgm:pt modelId="{64434352-549D-4F11-B086-C50336F43F48}" type="parTrans" cxnId="{801D1394-AAC1-4596-A9D2-A71739C69A8B}">
      <dgm:prSet/>
      <dgm:spPr/>
      <dgm:t>
        <a:bodyPr/>
        <a:lstStyle/>
        <a:p>
          <a:endParaRPr lang="en-US"/>
        </a:p>
      </dgm:t>
    </dgm:pt>
    <dgm:pt modelId="{9E7B0475-C365-4807-BD99-BC3A66EEDFFF}" type="sibTrans" cxnId="{801D1394-AAC1-4596-A9D2-A71739C69A8B}">
      <dgm:prSet/>
      <dgm:spPr/>
      <dgm:t>
        <a:bodyPr/>
        <a:lstStyle/>
        <a:p>
          <a:endParaRPr lang="en-US"/>
        </a:p>
      </dgm:t>
    </dgm:pt>
    <dgm:pt modelId="{0EC8CF94-D60C-416F-B0C3-A885880DD0B5}">
      <dgm:prSet phldrT="[Text]" custT="1"/>
      <dgm:spPr/>
      <dgm:t>
        <a:bodyPr/>
        <a:lstStyle/>
        <a:p>
          <a:r>
            <a:rPr lang="en-US" sz="1800" b="1" dirty="0" smtClean="0">
              <a:latin typeface="Calibri" pitchFamily="34" charset="0"/>
              <a:cs typeface="Calibri" pitchFamily="34" charset="0"/>
            </a:rPr>
            <a:t>2</a:t>
          </a:r>
          <a:endParaRPr lang="en-US" sz="1800" b="1" dirty="0">
            <a:latin typeface="Calibri" pitchFamily="34" charset="0"/>
            <a:cs typeface="Calibri" pitchFamily="34" charset="0"/>
          </a:endParaRPr>
        </a:p>
      </dgm:t>
    </dgm:pt>
    <dgm:pt modelId="{3765331B-81FF-4198-A702-75F0AA10A49A}" type="parTrans" cxnId="{A12E8BF4-0566-4E92-98B4-30617A45DAEE}">
      <dgm:prSet/>
      <dgm:spPr/>
      <dgm:t>
        <a:bodyPr/>
        <a:lstStyle/>
        <a:p>
          <a:endParaRPr lang="en-US"/>
        </a:p>
      </dgm:t>
    </dgm:pt>
    <dgm:pt modelId="{680F7251-B856-4DD1-8E60-B34EBF423653}" type="sibTrans" cxnId="{A12E8BF4-0566-4E92-98B4-30617A45DAEE}">
      <dgm:prSet/>
      <dgm:spPr/>
      <dgm:t>
        <a:bodyPr/>
        <a:lstStyle/>
        <a:p>
          <a:endParaRPr lang="en-US"/>
        </a:p>
      </dgm:t>
    </dgm:pt>
    <dgm:pt modelId="{B2FC6C9C-18BB-4DB2-8AD4-97D89F2C7FC0}">
      <dgm:prSet phldrT="[Tex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Next, the </a:t>
          </a:r>
          <a:r>
            <a:rPr lang="en-US" sz="1600" dirty="0" smtClean="0">
              <a:latin typeface="Courier New" pitchFamily="49" charset="0"/>
              <a:cs typeface="Courier New" pitchFamily="49" charset="0"/>
            </a:rPr>
            <a:t>WHERE</a:t>
          </a:r>
          <a:r>
            <a:rPr lang="en-US" sz="1600" dirty="0" smtClean="0">
              <a:latin typeface="Calibri" pitchFamily="34" charset="0"/>
              <a:cs typeface="Calibri" pitchFamily="34" charset="0"/>
            </a:rPr>
            <a:t> clause is evaluated to filter the rows in the source table. </a:t>
          </a:r>
          <a:endParaRPr lang="en-US" sz="1600" dirty="0">
            <a:latin typeface="Calibri" pitchFamily="34" charset="0"/>
            <a:cs typeface="Calibri" pitchFamily="34" charset="0"/>
          </a:endParaRPr>
        </a:p>
      </dgm:t>
    </dgm:pt>
    <dgm:pt modelId="{E198D775-7E9F-4610-B496-82ABB935D33A}" type="parTrans" cxnId="{BC539591-A9C2-4C2C-83DE-31F98987473F}">
      <dgm:prSet/>
      <dgm:spPr/>
      <dgm:t>
        <a:bodyPr/>
        <a:lstStyle/>
        <a:p>
          <a:endParaRPr lang="en-US"/>
        </a:p>
      </dgm:t>
    </dgm:pt>
    <dgm:pt modelId="{09A3C34A-08DF-49B3-B554-523400B207C3}" type="sibTrans" cxnId="{BC539591-A9C2-4C2C-83DE-31F98987473F}">
      <dgm:prSet/>
      <dgm:spPr/>
      <dgm:t>
        <a:bodyPr/>
        <a:lstStyle/>
        <a:p>
          <a:endParaRPr lang="en-US"/>
        </a:p>
      </dgm:t>
    </dgm:pt>
    <dgm:pt modelId="{B711F6EE-6686-48BD-BDF0-A14F8097B738}">
      <dgm:prSet phldrT="[Text]" custT="1"/>
      <dgm:spPr/>
      <dgm:t>
        <a:bodyPr/>
        <a:lstStyle/>
        <a:p>
          <a:r>
            <a:rPr lang="en-US" sz="1800" b="1" dirty="0" smtClean="0">
              <a:latin typeface="Calibri" pitchFamily="34" charset="0"/>
              <a:cs typeface="Calibri" pitchFamily="34" charset="0"/>
            </a:rPr>
            <a:t>3</a:t>
          </a:r>
          <a:endParaRPr lang="en-US" sz="1800" b="1" dirty="0">
            <a:latin typeface="Calibri" pitchFamily="34" charset="0"/>
            <a:cs typeface="Calibri" pitchFamily="34" charset="0"/>
          </a:endParaRPr>
        </a:p>
      </dgm:t>
    </dgm:pt>
    <dgm:pt modelId="{476EE89A-FE03-4A7A-BE76-1B1292583187}" type="parTrans" cxnId="{7BF35EAB-C43C-4A75-AAA6-65DD57D620B8}">
      <dgm:prSet/>
      <dgm:spPr/>
      <dgm:t>
        <a:bodyPr/>
        <a:lstStyle/>
        <a:p>
          <a:endParaRPr lang="en-US"/>
        </a:p>
      </dgm:t>
    </dgm:pt>
    <dgm:pt modelId="{38290BC8-1D05-44E3-A90A-69542D06054D}" type="sibTrans" cxnId="{7BF35EAB-C43C-4A75-AAA6-65DD57D620B8}">
      <dgm:prSet/>
      <dgm:spPr/>
      <dgm:t>
        <a:bodyPr/>
        <a:lstStyle/>
        <a:p>
          <a:endParaRPr lang="en-US"/>
        </a:p>
      </dgm:t>
    </dgm:pt>
    <dgm:pt modelId="{5A7E8A77-98F7-4449-A8FB-66A2896CE58D}">
      <dgm:prSet phldrT="[Tex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After this, the </a:t>
          </a:r>
          <a:r>
            <a:rPr lang="en-US" sz="1600" dirty="0" smtClean="0">
              <a:latin typeface="Courier New" pitchFamily="49" charset="0"/>
              <a:cs typeface="Courier New" pitchFamily="49" charset="0"/>
            </a:rPr>
            <a:t>GROUP BY </a:t>
          </a:r>
          <a:r>
            <a:rPr lang="en-US" sz="1600" dirty="0" smtClean="0">
              <a:latin typeface="Calibri" pitchFamily="34" charset="0"/>
              <a:cs typeface="Calibri" pitchFamily="34" charset="0"/>
            </a:rPr>
            <a:t>clause is evaluated. </a:t>
          </a:r>
          <a:endParaRPr lang="en-US" sz="1600" dirty="0">
            <a:latin typeface="Calibri" pitchFamily="34" charset="0"/>
            <a:cs typeface="Calibri" pitchFamily="34" charset="0"/>
          </a:endParaRPr>
        </a:p>
      </dgm:t>
    </dgm:pt>
    <dgm:pt modelId="{B50E1149-088B-461D-A4AF-1F0C1E6520E7}" type="parTrans" cxnId="{DA15F3BC-788F-4FEC-AAED-FA37FAA90955}">
      <dgm:prSet/>
      <dgm:spPr/>
      <dgm:t>
        <a:bodyPr/>
        <a:lstStyle/>
        <a:p>
          <a:endParaRPr lang="en-US"/>
        </a:p>
      </dgm:t>
    </dgm:pt>
    <dgm:pt modelId="{060D051D-F7AC-468B-A879-EC7E7972040A}" type="sibTrans" cxnId="{DA15F3BC-788F-4FEC-AAED-FA37FAA90955}">
      <dgm:prSet/>
      <dgm:spPr/>
      <dgm:t>
        <a:bodyPr/>
        <a:lstStyle/>
        <a:p>
          <a:endParaRPr lang="en-US"/>
        </a:p>
      </dgm:t>
    </dgm:pt>
    <dgm:pt modelId="{9009ABF5-1276-41F6-9DD0-91FFC8C71E77}">
      <dgm:prSet/>
      <dgm:spPr/>
      <dgm:t>
        <a:bodyPr/>
        <a:lstStyle/>
        <a:p>
          <a:r>
            <a:rPr lang="en-US" b="1" dirty="0" smtClean="0"/>
            <a:t>4</a:t>
          </a:r>
          <a:endParaRPr lang="en-US" b="1" dirty="0"/>
        </a:p>
      </dgm:t>
    </dgm:pt>
    <dgm:pt modelId="{31827EC2-D67C-4C52-AAD4-EB0BB9AC6AC1}" type="parTrans" cxnId="{39943298-CB9D-4186-9A5B-7AE499F19C19}">
      <dgm:prSet/>
      <dgm:spPr/>
      <dgm:t>
        <a:bodyPr/>
        <a:lstStyle/>
        <a:p>
          <a:endParaRPr lang="en-US"/>
        </a:p>
      </dgm:t>
    </dgm:pt>
    <dgm:pt modelId="{F48A58B0-F0C5-4400-BC70-65E71E61A165}" type="sibTrans" cxnId="{39943298-CB9D-4186-9A5B-7AE499F19C19}">
      <dgm:prSet/>
      <dgm:spPr/>
      <dgm:t>
        <a:bodyPr/>
        <a:lstStyle/>
        <a:p>
          <a:endParaRPr lang="en-US"/>
        </a:p>
      </dgm:t>
    </dgm:pt>
    <dgm:pt modelId="{C4753957-47C5-4DE4-9055-069D90802C08}">
      <dgm:prSe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Next, the </a:t>
          </a:r>
          <a:r>
            <a:rPr lang="en-US" sz="1600" dirty="0" smtClean="0">
              <a:latin typeface="Courier New" pitchFamily="49" charset="0"/>
              <a:cs typeface="Courier New" pitchFamily="49" charset="0"/>
            </a:rPr>
            <a:t>HAVING</a:t>
          </a:r>
          <a:r>
            <a:rPr lang="en-US" sz="1600" dirty="0" smtClean="0">
              <a:latin typeface="Calibri" pitchFamily="34" charset="0"/>
              <a:cs typeface="Calibri" pitchFamily="34" charset="0"/>
            </a:rPr>
            <a:t> clause is evaluated based on the predicate that is provided.</a:t>
          </a:r>
          <a:endParaRPr lang="en-US" sz="1600" dirty="0">
            <a:latin typeface="Calibri" pitchFamily="34" charset="0"/>
            <a:cs typeface="Calibri" pitchFamily="34" charset="0"/>
          </a:endParaRPr>
        </a:p>
      </dgm:t>
    </dgm:pt>
    <dgm:pt modelId="{07E1E8BA-08DE-4941-A883-53413ABF11B1}" type="parTrans" cxnId="{92A32B6B-119D-4CA6-BE59-73B19DBC1685}">
      <dgm:prSet/>
      <dgm:spPr/>
      <dgm:t>
        <a:bodyPr/>
        <a:lstStyle/>
        <a:p>
          <a:endParaRPr lang="en-US"/>
        </a:p>
      </dgm:t>
    </dgm:pt>
    <dgm:pt modelId="{AF1D6BF9-4246-407A-8137-95383001DC63}" type="sibTrans" cxnId="{92A32B6B-119D-4CA6-BE59-73B19DBC1685}">
      <dgm:prSet/>
      <dgm:spPr/>
      <dgm:t>
        <a:bodyPr/>
        <a:lstStyle/>
        <a:p>
          <a:endParaRPr lang="en-US"/>
        </a:p>
      </dgm:t>
    </dgm:pt>
    <dgm:pt modelId="{EFBA7E6A-C4B3-40A0-ADC1-D787DAAF23C6}">
      <dgm:prSet phldrT="[Tex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This filtering is defined by the predicate mentioned in the </a:t>
          </a:r>
          <a:r>
            <a:rPr lang="en-US" sz="1600" dirty="0" smtClean="0">
              <a:latin typeface="Courier New" pitchFamily="49" charset="0"/>
              <a:cs typeface="Courier New" pitchFamily="49" charset="0"/>
            </a:rPr>
            <a:t>WHERE</a:t>
          </a:r>
          <a:r>
            <a:rPr lang="en-US" sz="1600" dirty="0" smtClean="0">
              <a:latin typeface="Calibri" pitchFamily="34" charset="0"/>
              <a:cs typeface="Calibri" pitchFamily="34" charset="0"/>
            </a:rPr>
            <a:t> clause.</a:t>
          </a:r>
          <a:endParaRPr lang="en-US" sz="1600" dirty="0">
            <a:latin typeface="Calibri" pitchFamily="34" charset="0"/>
            <a:cs typeface="Calibri" pitchFamily="34" charset="0"/>
          </a:endParaRPr>
        </a:p>
      </dgm:t>
    </dgm:pt>
    <dgm:pt modelId="{050B6EF4-971F-4D57-B469-E5C65A04489D}" type="parTrans" cxnId="{5760F53D-AF6D-466A-A07D-008EB0202301}">
      <dgm:prSet/>
      <dgm:spPr/>
      <dgm:t>
        <a:bodyPr/>
        <a:lstStyle/>
        <a:p>
          <a:endParaRPr lang="en-US"/>
        </a:p>
      </dgm:t>
    </dgm:pt>
    <dgm:pt modelId="{5EB24672-CE95-453D-8335-7C075DC7F264}" type="sibTrans" cxnId="{5760F53D-AF6D-466A-A07D-008EB0202301}">
      <dgm:prSet/>
      <dgm:spPr/>
      <dgm:t>
        <a:bodyPr/>
        <a:lstStyle/>
        <a:p>
          <a:endParaRPr lang="en-US"/>
        </a:p>
      </dgm:t>
    </dgm:pt>
    <dgm:pt modelId="{B9F32F7E-F685-4451-A2F5-A81C8E880059}">
      <dgm:prSet phldrT="[Tex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This clause arranges the filtered values received from the </a:t>
          </a:r>
          <a:r>
            <a:rPr lang="en-US" sz="1600" dirty="0" smtClean="0">
              <a:latin typeface="Courier New" pitchFamily="49" charset="0"/>
              <a:cs typeface="Courier New" pitchFamily="49" charset="0"/>
            </a:rPr>
            <a:t>WHERE</a:t>
          </a:r>
          <a:r>
            <a:rPr lang="en-US" sz="1600" dirty="0" smtClean="0">
              <a:latin typeface="Calibri" pitchFamily="34" charset="0"/>
              <a:cs typeface="Calibri" pitchFamily="34" charset="0"/>
            </a:rPr>
            <a:t> clause.</a:t>
          </a:r>
          <a:endParaRPr lang="en-US" sz="1600" dirty="0">
            <a:latin typeface="Calibri" pitchFamily="34" charset="0"/>
            <a:cs typeface="Calibri" pitchFamily="34" charset="0"/>
          </a:endParaRPr>
        </a:p>
      </dgm:t>
    </dgm:pt>
    <dgm:pt modelId="{EAF84339-7301-4E49-ABB3-607759C770E7}" type="parTrans" cxnId="{E2E1569D-6BE0-4963-923D-A2D934D9CD3B}">
      <dgm:prSet/>
      <dgm:spPr/>
      <dgm:t>
        <a:bodyPr/>
        <a:lstStyle/>
        <a:p>
          <a:endParaRPr lang="en-US"/>
        </a:p>
      </dgm:t>
    </dgm:pt>
    <dgm:pt modelId="{2ECDD264-1629-4701-8274-F24CEA8F111E}" type="sibTrans" cxnId="{E2E1569D-6BE0-4963-923D-A2D934D9CD3B}">
      <dgm:prSet/>
      <dgm:spPr/>
      <dgm:t>
        <a:bodyPr/>
        <a:lstStyle/>
        <a:p>
          <a:endParaRPr lang="en-US"/>
        </a:p>
      </dgm:t>
    </dgm:pt>
    <dgm:pt modelId="{30019EFC-AD23-40DA-974D-F79CC0722198}">
      <dgm:prSet custT="1"/>
      <dgm:spPr/>
      <dgm:t>
        <a:bodyPr/>
        <a:lstStyle/>
        <a:p>
          <a:r>
            <a:rPr lang="en-US" sz="1600" b="1" dirty="0" smtClean="0">
              <a:latin typeface="Calibri" pitchFamily="34" charset="0"/>
              <a:cs typeface="Calibri" pitchFamily="34" charset="0"/>
            </a:rPr>
            <a:t>5</a:t>
          </a:r>
          <a:endParaRPr lang="en-US" sz="1400" b="1" dirty="0">
            <a:latin typeface="Calibri" pitchFamily="34" charset="0"/>
            <a:cs typeface="Calibri" pitchFamily="34" charset="0"/>
          </a:endParaRPr>
        </a:p>
      </dgm:t>
    </dgm:pt>
    <dgm:pt modelId="{F95965A1-1A86-443C-A313-B3F2EE153B8D}" type="parTrans" cxnId="{D0CADFD7-6FF8-4F35-8F41-DD4B4AA373FD}">
      <dgm:prSet/>
      <dgm:spPr/>
      <dgm:t>
        <a:bodyPr/>
        <a:lstStyle/>
        <a:p>
          <a:endParaRPr lang="en-US"/>
        </a:p>
      </dgm:t>
    </dgm:pt>
    <dgm:pt modelId="{A434C9B6-951B-4B6B-9DF1-15459BCCA629}" type="sibTrans" cxnId="{D0CADFD7-6FF8-4F35-8F41-DD4B4AA373FD}">
      <dgm:prSet/>
      <dgm:spPr/>
      <dgm:t>
        <a:bodyPr/>
        <a:lstStyle/>
        <a:p>
          <a:endParaRPr lang="en-US"/>
        </a:p>
      </dgm:t>
    </dgm:pt>
    <dgm:pt modelId="{4A7C3C6D-97E2-4214-A088-8EC37312386B}">
      <dgm:prSe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Next, the </a:t>
          </a:r>
          <a:r>
            <a:rPr lang="en-US" sz="1600" dirty="0" smtClean="0">
              <a:latin typeface="Courier New" pitchFamily="49" charset="0"/>
              <a:cs typeface="Courier New" pitchFamily="49" charset="0"/>
            </a:rPr>
            <a:t>SELECT</a:t>
          </a:r>
          <a:r>
            <a:rPr lang="en-US" sz="1600" dirty="0" smtClean="0">
              <a:latin typeface="Calibri" pitchFamily="34" charset="0"/>
              <a:cs typeface="Calibri" pitchFamily="34" charset="0"/>
            </a:rPr>
            <a:t> clause is executed to determine the columns that will appear in the query results.</a:t>
          </a:r>
          <a:endParaRPr lang="en-US" sz="1600" dirty="0">
            <a:latin typeface="Calibri" pitchFamily="34" charset="0"/>
            <a:cs typeface="Calibri" pitchFamily="34" charset="0"/>
          </a:endParaRPr>
        </a:p>
      </dgm:t>
    </dgm:pt>
    <dgm:pt modelId="{61E01E04-3622-4CEA-AF26-4D04EF9C9D61}" type="parTrans" cxnId="{F3E2B94F-51E4-48E3-A155-22F397267BFA}">
      <dgm:prSet/>
      <dgm:spPr/>
      <dgm:t>
        <a:bodyPr/>
        <a:lstStyle/>
        <a:p>
          <a:endParaRPr lang="en-US"/>
        </a:p>
      </dgm:t>
    </dgm:pt>
    <dgm:pt modelId="{0C24CFBA-623D-48C2-BC3D-5FE87B773A67}" type="sibTrans" cxnId="{F3E2B94F-51E4-48E3-A155-22F397267BFA}">
      <dgm:prSet/>
      <dgm:spPr/>
      <dgm:t>
        <a:bodyPr/>
        <a:lstStyle/>
        <a:p>
          <a:endParaRPr lang="en-US"/>
        </a:p>
      </dgm:t>
    </dgm:pt>
    <dgm:pt modelId="{662BE304-6D19-4BAE-ABAF-A98E976BD1CA}">
      <dgm:prSet custT="1"/>
      <dgm:spPr/>
      <dgm:t>
        <a:bodyPr/>
        <a:lstStyle/>
        <a:p>
          <a:r>
            <a:rPr lang="en-US" sz="1600" b="1" dirty="0" smtClean="0">
              <a:latin typeface="Calibri" pitchFamily="34" charset="0"/>
              <a:cs typeface="Calibri" pitchFamily="34" charset="0"/>
            </a:rPr>
            <a:t>6</a:t>
          </a:r>
          <a:endParaRPr lang="en-US" sz="1600" b="1" dirty="0">
            <a:latin typeface="Calibri" pitchFamily="34" charset="0"/>
            <a:cs typeface="Calibri" pitchFamily="34" charset="0"/>
          </a:endParaRPr>
        </a:p>
      </dgm:t>
    </dgm:pt>
    <dgm:pt modelId="{23AA7231-5A19-482F-ADDC-23D4C43851BF}" type="parTrans" cxnId="{DFCF7351-3C12-4176-8C60-27B881EA0146}">
      <dgm:prSet/>
      <dgm:spPr/>
      <dgm:t>
        <a:bodyPr/>
        <a:lstStyle/>
        <a:p>
          <a:endParaRPr lang="en-US"/>
        </a:p>
      </dgm:t>
    </dgm:pt>
    <dgm:pt modelId="{A0AAEBB7-8440-4A55-8A7F-D16D39666D12}" type="sibTrans" cxnId="{DFCF7351-3C12-4176-8C60-27B881EA0146}">
      <dgm:prSet/>
      <dgm:spPr/>
      <dgm:t>
        <a:bodyPr/>
        <a:lstStyle/>
        <a:p>
          <a:endParaRPr lang="en-US"/>
        </a:p>
      </dgm:t>
    </dgm:pt>
    <dgm:pt modelId="{F449C8A2-FE5E-4612-96BF-894C44ACDA6A}">
      <dgm:prSet custT="1"/>
      <dgm:spPr>
        <a:solidFill>
          <a:schemeClr val="lt1">
            <a:hueOff val="0"/>
            <a:satOff val="0"/>
            <a:lumOff val="0"/>
            <a:alpha val="0"/>
          </a:schemeClr>
        </a:solidFill>
      </dgm:spPr>
      <dgm:t>
        <a:bodyPr/>
        <a:lstStyle/>
        <a:p>
          <a:r>
            <a:rPr lang="en-US" sz="1600" dirty="0" smtClean="0">
              <a:latin typeface="Calibri" pitchFamily="34" charset="0"/>
              <a:cs typeface="Calibri" pitchFamily="34" charset="0"/>
            </a:rPr>
            <a:t>Finally, the </a:t>
          </a:r>
          <a:r>
            <a:rPr lang="en-US" sz="1600" dirty="0" smtClean="0">
              <a:latin typeface="Courier New" pitchFamily="49" charset="0"/>
              <a:cs typeface="Courier New" pitchFamily="49" charset="0"/>
            </a:rPr>
            <a:t>ORDER BY </a:t>
          </a:r>
          <a:r>
            <a:rPr lang="en-US" sz="1600" dirty="0" smtClean="0">
              <a:latin typeface="Calibri" pitchFamily="34" charset="0"/>
              <a:cs typeface="Calibri" pitchFamily="34" charset="0"/>
            </a:rPr>
            <a:t>statement is evaluated to display the output.</a:t>
          </a:r>
          <a:endParaRPr lang="en-US" sz="1600" dirty="0">
            <a:latin typeface="Calibri" pitchFamily="34" charset="0"/>
            <a:cs typeface="Calibri" pitchFamily="34" charset="0"/>
          </a:endParaRPr>
        </a:p>
      </dgm:t>
    </dgm:pt>
    <dgm:pt modelId="{9FC24235-A648-48C1-B312-48ECFF520E65}" type="parTrans" cxnId="{AFEFBE08-D8F2-44AD-94AD-28E7FCBF67C4}">
      <dgm:prSet/>
      <dgm:spPr/>
      <dgm:t>
        <a:bodyPr/>
        <a:lstStyle/>
        <a:p>
          <a:endParaRPr lang="en-US"/>
        </a:p>
      </dgm:t>
    </dgm:pt>
    <dgm:pt modelId="{BA89BBDD-A098-466C-A06F-E8119F6D9328}" type="sibTrans" cxnId="{AFEFBE08-D8F2-44AD-94AD-28E7FCBF67C4}">
      <dgm:prSet/>
      <dgm:spPr/>
      <dgm:t>
        <a:bodyPr/>
        <a:lstStyle/>
        <a:p>
          <a:endParaRPr lang="en-US"/>
        </a:p>
      </dgm:t>
    </dgm:pt>
    <dgm:pt modelId="{C462FC85-0769-4334-8797-133ADB982AE4}" type="pres">
      <dgm:prSet presAssocID="{BDC90882-301C-4987-9033-2044F395C8D8}" presName="linearFlow" presStyleCnt="0">
        <dgm:presLayoutVars>
          <dgm:dir/>
          <dgm:animLvl val="lvl"/>
          <dgm:resizeHandles val="exact"/>
        </dgm:presLayoutVars>
      </dgm:prSet>
      <dgm:spPr/>
      <dgm:t>
        <a:bodyPr/>
        <a:lstStyle/>
        <a:p>
          <a:endParaRPr lang="en-US"/>
        </a:p>
      </dgm:t>
    </dgm:pt>
    <dgm:pt modelId="{0CDE14B9-EFC4-4DED-98F6-FE1E0E3ADB49}" type="pres">
      <dgm:prSet presAssocID="{0E791DE6-F048-4034-86FE-0A56F33BF584}" presName="composite" presStyleCnt="0"/>
      <dgm:spPr/>
    </dgm:pt>
    <dgm:pt modelId="{1E32F0F8-9757-43DF-99A6-8113A9818C36}" type="pres">
      <dgm:prSet presAssocID="{0E791DE6-F048-4034-86FE-0A56F33BF584}" presName="parentText" presStyleLbl="alignNode1" presStyleIdx="0" presStyleCnt="6">
        <dgm:presLayoutVars>
          <dgm:chMax val="1"/>
          <dgm:bulletEnabled val="1"/>
        </dgm:presLayoutVars>
      </dgm:prSet>
      <dgm:spPr/>
      <dgm:t>
        <a:bodyPr/>
        <a:lstStyle/>
        <a:p>
          <a:endParaRPr lang="en-US"/>
        </a:p>
      </dgm:t>
    </dgm:pt>
    <dgm:pt modelId="{113BA198-FA42-4D57-B5F3-3F5243D5E969}" type="pres">
      <dgm:prSet presAssocID="{0E791DE6-F048-4034-86FE-0A56F33BF584}" presName="descendantText" presStyleLbl="alignAcc1" presStyleIdx="0" presStyleCnt="6">
        <dgm:presLayoutVars>
          <dgm:bulletEnabled val="1"/>
        </dgm:presLayoutVars>
      </dgm:prSet>
      <dgm:spPr/>
      <dgm:t>
        <a:bodyPr/>
        <a:lstStyle/>
        <a:p>
          <a:endParaRPr lang="en-US"/>
        </a:p>
      </dgm:t>
    </dgm:pt>
    <dgm:pt modelId="{ACDF224B-4343-46A8-BF3D-B9FA8EB571FE}" type="pres">
      <dgm:prSet presAssocID="{74AAFF65-3F63-426C-B594-A2FBFDD1A493}" presName="sp" presStyleCnt="0"/>
      <dgm:spPr/>
    </dgm:pt>
    <dgm:pt modelId="{4E26867B-2969-48C9-A08E-802B107A4D93}" type="pres">
      <dgm:prSet presAssocID="{0EC8CF94-D60C-416F-B0C3-A885880DD0B5}" presName="composite" presStyleCnt="0"/>
      <dgm:spPr/>
    </dgm:pt>
    <dgm:pt modelId="{207B2A49-707A-4A1F-A488-334A7C2133F4}" type="pres">
      <dgm:prSet presAssocID="{0EC8CF94-D60C-416F-B0C3-A885880DD0B5}" presName="parentText" presStyleLbl="alignNode1" presStyleIdx="1" presStyleCnt="6">
        <dgm:presLayoutVars>
          <dgm:chMax val="1"/>
          <dgm:bulletEnabled val="1"/>
        </dgm:presLayoutVars>
      </dgm:prSet>
      <dgm:spPr/>
      <dgm:t>
        <a:bodyPr/>
        <a:lstStyle/>
        <a:p>
          <a:endParaRPr lang="en-US"/>
        </a:p>
      </dgm:t>
    </dgm:pt>
    <dgm:pt modelId="{2944EF50-6616-442F-8BB7-231A6C496B5E}" type="pres">
      <dgm:prSet presAssocID="{0EC8CF94-D60C-416F-B0C3-A885880DD0B5}" presName="descendantText" presStyleLbl="alignAcc1" presStyleIdx="1" presStyleCnt="6">
        <dgm:presLayoutVars>
          <dgm:bulletEnabled val="1"/>
        </dgm:presLayoutVars>
      </dgm:prSet>
      <dgm:spPr/>
      <dgm:t>
        <a:bodyPr/>
        <a:lstStyle/>
        <a:p>
          <a:endParaRPr lang="en-US"/>
        </a:p>
      </dgm:t>
    </dgm:pt>
    <dgm:pt modelId="{88A96DFB-9F8D-401F-93A7-FF5628109EEA}" type="pres">
      <dgm:prSet presAssocID="{680F7251-B856-4DD1-8E60-B34EBF423653}" presName="sp" presStyleCnt="0"/>
      <dgm:spPr/>
    </dgm:pt>
    <dgm:pt modelId="{164EDF45-DCDF-4F6F-A15B-5BA5772209CA}" type="pres">
      <dgm:prSet presAssocID="{B711F6EE-6686-48BD-BDF0-A14F8097B738}" presName="composite" presStyleCnt="0"/>
      <dgm:spPr/>
    </dgm:pt>
    <dgm:pt modelId="{F0CB3FBB-F207-4562-B11B-897E38FEC919}" type="pres">
      <dgm:prSet presAssocID="{B711F6EE-6686-48BD-BDF0-A14F8097B738}" presName="parentText" presStyleLbl="alignNode1" presStyleIdx="2" presStyleCnt="6">
        <dgm:presLayoutVars>
          <dgm:chMax val="1"/>
          <dgm:bulletEnabled val="1"/>
        </dgm:presLayoutVars>
      </dgm:prSet>
      <dgm:spPr/>
      <dgm:t>
        <a:bodyPr/>
        <a:lstStyle/>
        <a:p>
          <a:endParaRPr lang="en-US"/>
        </a:p>
      </dgm:t>
    </dgm:pt>
    <dgm:pt modelId="{31561BA6-0EA0-4656-9593-80D1BF308F1A}" type="pres">
      <dgm:prSet presAssocID="{B711F6EE-6686-48BD-BDF0-A14F8097B738}" presName="descendantText" presStyleLbl="alignAcc1" presStyleIdx="2" presStyleCnt="6">
        <dgm:presLayoutVars>
          <dgm:bulletEnabled val="1"/>
        </dgm:presLayoutVars>
      </dgm:prSet>
      <dgm:spPr/>
      <dgm:t>
        <a:bodyPr/>
        <a:lstStyle/>
        <a:p>
          <a:endParaRPr lang="en-US"/>
        </a:p>
      </dgm:t>
    </dgm:pt>
    <dgm:pt modelId="{78D912F2-6FF7-4E10-BCBB-EE34715DF895}" type="pres">
      <dgm:prSet presAssocID="{38290BC8-1D05-44E3-A90A-69542D06054D}" presName="sp" presStyleCnt="0"/>
      <dgm:spPr/>
    </dgm:pt>
    <dgm:pt modelId="{C7D27518-72AC-430D-9371-DDBB4220BABF}" type="pres">
      <dgm:prSet presAssocID="{9009ABF5-1276-41F6-9DD0-91FFC8C71E77}" presName="composite" presStyleCnt="0"/>
      <dgm:spPr/>
    </dgm:pt>
    <dgm:pt modelId="{5319C084-F562-4AFA-B3DF-FBEFDF194647}" type="pres">
      <dgm:prSet presAssocID="{9009ABF5-1276-41F6-9DD0-91FFC8C71E77}" presName="parentText" presStyleLbl="alignNode1" presStyleIdx="3" presStyleCnt="6">
        <dgm:presLayoutVars>
          <dgm:chMax val="1"/>
          <dgm:bulletEnabled val="1"/>
        </dgm:presLayoutVars>
      </dgm:prSet>
      <dgm:spPr/>
      <dgm:t>
        <a:bodyPr/>
        <a:lstStyle/>
        <a:p>
          <a:endParaRPr lang="en-US"/>
        </a:p>
      </dgm:t>
    </dgm:pt>
    <dgm:pt modelId="{C97AEFA7-1B64-4952-996E-DFECDEB1822F}" type="pres">
      <dgm:prSet presAssocID="{9009ABF5-1276-41F6-9DD0-91FFC8C71E77}" presName="descendantText" presStyleLbl="alignAcc1" presStyleIdx="3" presStyleCnt="6">
        <dgm:presLayoutVars>
          <dgm:bulletEnabled val="1"/>
        </dgm:presLayoutVars>
      </dgm:prSet>
      <dgm:spPr/>
      <dgm:t>
        <a:bodyPr/>
        <a:lstStyle/>
        <a:p>
          <a:endParaRPr lang="en-US"/>
        </a:p>
      </dgm:t>
    </dgm:pt>
    <dgm:pt modelId="{777F2A66-59A9-4F8F-B36B-4C034FE4D989}" type="pres">
      <dgm:prSet presAssocID="{F48A58B0-F0C5-4400-BC70-65E71E61A165}" presName="sp" presStyleCnt="0"/>
      <dgm:spPr/>
    </dgm:pt>
    <dgm:pt modelId="{3BF6FF71-55EC-4510-82F5-757400F515B2}" type="pres">
      <dgm:prSet presAssocID="{30019EFC-AD23-40DA-974D-F79CC0722198}" presName="composite" presStyleCnt="0"/>
      <dgm:spPr/>
    </dgm:pt>
    <dgm:pt modelId="{446F4038-4789-4121-828D-A9DD416D0389}" type="pres">
      <dgm:prSet presAssocID="{30019EFC-AD23-40DA-974D-F79CC0722198}" presName="parentText" presStyleLbl="alignNode1" presStyleIdx="4" presStyleCnt="6">
        <dgm:presLayoutVars>
          <dgm:chMax val="1"/>
          <dgm:bulletEnabled val="1"/>
        </dgm:presLayoutVars>
      </dgm:prSet>
      <dgm:spPr/>
      <dgm:t>
        <a:bodyPr/>
        <a:lstStyle/>
        <a:p>
          <a:endParaRPr lang="en-US"/>
        </a:p>
      </dgm:t>
    </dgm:pt>
    <dgm:pt modelId="{6D0117E0-2B94-433A-900C-FEEA917F9B17}" type="pres">
      <dgm:prSet presAssocID="{30019EFC-AD23-40DA-974D-F79CC0722198}" presName="descendantText" presStyleLbl="alignAcc1" presStyleIdx="4" presStyleCnt="6">
        <dgm:presLayoutVars>
          <dgm:bulletEnabled val="1"/>
        </dgm:presLayoutVars>
      </dgm:prSet>
      <dgm:spPr/>
      <dgm:t>
        <a:bodyPr/>
        <a:lstStyle/>
        <a:p>
          <a:endParaRPr lang="en-US"/>
        </a:p>
      </dgm:t>
    </dgm:pt>
    <dgm:pt modelId="{0ABC1BD6-B4FA-402A-8C25-9ACFC1BC97D8}" type="pres">
      <dgm:prSet presAssocID="{A434C9B6-951B-4B6B-9DF1-15459BCCA629}" presName="sp" presStyleCnt="0"/>
      <dgm:spPr/>
    </dgm:pt>
    <dgm:pt modelId="{9D489D02-0A68-43B8-84E2-DC73172BCF5F}" type="pres">
      <dgm:prSet presAssocID="{662BE304-6D19-4BAE-ABAF-A98E976BD1CA}" presName="composite" presStyleCnt="0"/>
      <dgm:spPr/>
    </dgm:pt>
    <dgm:pt modelId="{BEF92C86-366E-4942-96FD-EC58054BC4CB}" type="pres">
      <dgm:prSet presAssocID="{662BE304-6D19-4BAE-ABAF-A98E976BD1CA}" presName="parentText" presStyleLbl="alignNode1" presStyleIdx="5" presStyleCnt="6">
        <dgm:presLayoutVars>
          <dgm:chMax val="1"/>
          <dgm:bulletEnabled val="1"/>
        </dgm:presLayoutVars>
      </dgm:prSet>
      <dgm:spPr/>
      <dgm:t>
        <a:bodyPr/>
        <a:lstStyle/>
        <a:p>
          <a:endParaRPr lang="en-US"/>
        </a:p>
      </dgm:t>
    </dgm:pt>
    <dgm:pt modelId="{84421014-8D56-49A2-A080-D30E1982CC41}" type="pres">
      <dgm:prSet presAssocID="{662BE304-6D19-4BAE-ABAF-A98E976BD1CA}" presName="descendantText" presStyleLbl="alignAcc1" presStyleIdx="5" presStyleCnt="6">
        <dgm:presLayoutVars>
          <dgm:bulletEnabled val="1"/>
        </dgm:presLayoutVars>
      </dgm:prSet>
      <dgm:spPr/>
      <dgm:t>
        <a:bodyPr/>
        <a:lstStyle/>
        <a:p>
          <a:endParaRPr lang="en-US"/>
        </a:p>
      </dgm:t>
    </dgm:pt>
  </dgm:ptLst>
  <dgm:cxnLst>
    <dgm:cxn modelId="{60DA25D1-B114-434B-AAF4-D8D0F143CEA6}" type="presOf" srcId="{0EC8CF94-D60C-416F-B0C3-A885880DD0B5}" destId="{207B2A49-707A-4A1F-A488-334A7C2133F4}" srcOrd="0" destOrd="0" presId="urn:microsoft.com/office/officeart/2005/8/layout/chevron2"/>
    <dgm:cxn modelId="{431126F4-0281-4C41-B6FE-CDDAB8AB1F4C}" type="presOf" srcId="{9009ABF5-1276-41F6-9DD0-91FFC8C71E77}" destId="{5319C084-F562-4AFA-B3DF-FBEFDF194647}" srcOrd="0" destOrd="0" presId="urn:microsoft.com/office/officeart/2005/8/layout/chevron2"/>
    <dgm:cxn modelId="{DFCF7351-3C12-4176-8C60-27B881EA0146}" srcId="{BDC90882-301C-4987-9033-2044F395C8D8}" destId="{662BE304-6D19-4BAE-ABAF-A98E976BD1CA}" srcOrd="5" destOrd="0" parTransId="{23AA7231-5A19-482F-ADDC-23D4C43851BF}" sibTransId="{A0AAEBB7-8440-4A55-8A7F-D16D39666D12}"/>
    <dgm:cxn modelId="{C0D7BE42-307C-4AAA-AA45-CB509C67DDAA}" type="presOf" srcId="{F449C8A2-FE5E-4612-96BF-894C44ACDA6A}" destId="{84421014-8D56-49A2-A080-D30E1982CC41}" srcOrd="0" destOrd="0" presId="urn:microsoft.com/office/officeart/2005/8/layout/chevron2"/>
    <dgm:cxn modelId="{92A32B6B-119D-4CA6-BE59-73B19DBC1685}" srcId="{9009ABF5-1276-41F6-9DD0-91FFC8C71E77}" destId="{C4753957-47C5-4DE4-9055-069D90802C08}" srcOrd="0" destOrd="0" parTransId="{07E1E8BA-08DE-4941-A883-53413ABF11B1}" sibTransId="{AF1D6BF9-4246-407A-8137-95383001DC63}"/>
    <dgm:cxn modelId="{09489790-6254-407F-B748-79A440CD61EE}" type="presOf" srcId="{B9F32F7E-F685-4451-A2F5-A81C8E880059}" destId="{31561BA6-0EA0-4656-9593-80D1BF308F1A}" srcOrd="0" destOrd="1" presId="urn:microsoft.com/office/officeart/2005/8/layout/chevron2"/>
    <dgm:cxn modelId="{FCA03E6E-8699-4F95-9CC6-C1FEF8F80608}" type="presOf" srcId="{0E40C2B0-576D-4730-9668-B4CDBA448F0D}" destId="{113BA198-FA42-4D57-B5F3-3F5243D5E969}" srcOrd="0" destOrd="0" presId="urn:microsoft.com/office/officeart/2005/8/layout/chevron2"/>
    <dgm:cxn modelId="{D0CADFD7-6FF8-4F35-8F41-DD4B4AA373FD}" srcId="{BDC90882-301C-4987-9033-2044F395C8D8}" destId="{30019EFC-AD23-40DA-974D-F79CC0722198}" srcOrd="4" destOrd="0" parTransId="{F95965A1-1A86-443C-A313-B3F2EE153B8D}" sibTransId="{A434C9B6-951B-4B6B-9DF1-15459BCCA629}"/>
    <dgm:cxn modelId="{7BF35EAB-C43C-4A75-AAA6-65DD57D620B8}" srcId="{BDC90882-301C-4987-9033-2044F395C8D8}" destId="{B711F6EE-6686-48BD-BDF0-A14F8097B738}" srcOrd="2" destOrd="0" parTransId="{476EE89A-FE03-4A7A-BE76-1B1292583187}" sibTransId="{38290BC8-1D05-44E3-A90A-69542D06054D}"/>
    <dgm:cxn modelId="{BC539591-A9C2-4C2C-83DE-31F98987473F}" srcId="{0EC8CF94-D60C-416F-B0C3-A885880DD0B5}" destId="{B2FC6C9C-18BB-4DB2-8AD4-97D89F2C7FC0}" srcOrd="0" destOrd="0" parTransId="{E198D775-7E9F-4610-B496-82ABB935D33A}" sibTransId="{09A3C34A-08DF-49B3-B554-523400B207C3}"/>
    <dgm:cxn modelId="{DA15F3BC-788F-4FEC-AAED-FA37FAA90955}" srcId="{B711F6EE-6686-48BD-BDF0-A14F8097B738}" destId="{5A7E8A77-98F7-4449-A8FB-66A2896CE58D}" srcOrd="0" destOrd="0" parTransId="{B50E1149-088B-461D-A4AF-1F0C1E6520E7}" sibTransId="{060D051D-F7AC-468B-A879-EC7E7972040A}"/>
    <dgm:cxn modelId="{E2E1569D-6BE0-4963-923D-A2D934D9CD3B}" srcId="{B711F6EE-6686-48BD-BDF0-A14F8097B738}" destId="{B9F32F7E-F685-4451-A2F5-A81C8E880059}" srcOrd="1" destOrd="0" parTransId="{EAF84339-7301-4E49-ABB3-607759C770E7}" sibTransId="{2ECDD264-1629-4701-8274-F24CEA8F111E}"/>
    <dgm:cxn modelId="{841B4CF7-00EF-4F96-8FC7-22102F721B01}" type="presOf" srcId="{EFBA7E6A-C4B3-40A0-ADC1-D787DAAF23C6}" destId="{2944EF50-6616-442F-8BB7-231A6C496B5E}" srcOrd="0" destOrd="1" presId="urn:microsoft.com/office/officeart/2005/8/layout/chevron2"/>
    <dgm:cxn modelId="{802029D4-A0A0-4572-9633-0769AB1D43E7}" type="presOf" srcId="{0E791DE6-F048-4034-86FE-0A56F33BF584}" destId="{1E32F0F8-9757-43DF-99A6-8113A9818C36}" srcOrd="0" destOrd="0" presId="urn:microsoft.com/office/officeart/2005/8/layout/chevron2"/>
    <dgm:cxn modelId="{F3E2B94F-51E4-48E3-A155-22F397267BFA}" srcId="{30019EFC-AD23-40DA-974D-F79CC0722198}" destId="{4A7C3C6D-97E2-4214-A088-8EC37312386B}" srcOrd="0" destOrd="0" parTransId="{61E01E04-3622-4CEA-AF26-4D04EF9C9D61}" sibTransId="{0C24CFBA-623D-48C2-BC3D-5FE87B773A67}"/>
    <dgm:cxn modelId="{077027DE-DC5E-4D53-9916-B2334916463E}" type="presOf" srcId="{BDC90882-301C-4987-9033-2044F395C8D8}" destId="{C462FC85-0769-4334-8797-133ADB982AE4}" srcOrd="0" destOrd="0" presId="urn:microsoft.com/office/officeart/2005/8/layout/chevron2"/>
    <dgm:cxn modelId="{801D1394-AAC1-4596-A9D2-A71739C69A8B}" srcId="{0E791DE6-F048-4034-86FE-0A56F33BF584}" destId="{0E40C2B0-576D-4730-9668-B4CDBA448F0D}" srcOrd="0" destOrd="0" parTransId="{64434352-549D-4F11-B086-C50336F43F48}" sibTransId="{9E7B0475-C365-4807-BD99-BC3A66EEDFFF}"/>
    <dgm:cxn modelId="{5760F53D-AF6D-466A-A07D-008EB0202301}" srcId="{0EC8CF94-D60C-416F-B0C3-A885880DD0B5}" destId="{EFBA7E6A-C4B3-40A0-ADC1-D787DAAF23C6}" srcOrd="1" destOrd="0" parTransId="{050B6EF4-971F-4D57-B469-E5C65A04489D}" sibTransId="{5EB24672-CE95-453D-8335-7C075DC7F264}"/>
    <dgm:cxn modelId="{8DEFB039-A1A6-4771-97B5-113BD3A9A4BD}" type="presOf" srcId="{30019EFC-AD23-40DA-974D-F79CC0722198}" destId="{446F4038-4789-4121-828D-A9DD416D0389}" srcOrd="0" destOrd="0" presId="urn:microsoft.com/office/officeart/2005/8/layout/chevron2"/>
    <dgm:cxn modelId="{A12E8BF4-0566-4E92-98B4-30617A45DAEE}" srcId="{BDC90882-301C-4987-9033-2044F395C8D8}" destId="{0EC8CF94-D60C-416F-B0C3-A885880DD0B5}" srcOrd="1" destOrd="0" parTransId="{3765331B-81FF-4198-A702-75F0AA10A49A}" sibTransId="{680F7251-B856-4DD1-8E60-B34EBF423653}"/>
    <dgm:cxn modelId="{FD5C3A0A-2B62-4384-9B7C-6CEA0DA81702}" type="presOf" srcId="{B711F6EE-6686-48BD-BDF0-A14F8097B738}" destId="{F0CB3FBB-F207-4562-B11B-897E38FEC919}" srcOrd="0" destOrd="0" presId="urn:microsoft.com/office/officeart/2005/8/layout/chevron2"/>
    <dgm:cxn modelId="{8965A3C9-8FDD-4FA0-8F19-67960C737044}" type="presOf" srcId="{662BE304-6D19-4BAE-ABAF-A98E976BD1CA}" destId="{BEF92C86-366E-4942-96FD-EC58054BC4CB}" srcOrd="0" destOrd="0" presId="urn:microsoft.com/office/officeart/2005/8/layout/chevron2"/>
    <dgm:cxn modelId="{AFEFBE08-D8F2-44AD-94AD-28E7FCBF67C4}" srcId="{662BE304-6D19-4BAE-ABAF-A98E976BD1CA}" destId="{F449C8A2-FE5E-4612-96BF-894C44ACDA6A}" srcOrd="0" destOrd="0" parTransId="{9FC24235-A648-48C1-B312-48ECFF520E65}" sibTransId="{BA89BBDD-A098-466C-A06F-E8119F6D9328}"/>
    <dgm:cxn modelId="{DBB105B6-1DCB-4CDD-AE78-62F4D4926C3F}" type="presOf" srcId="{4A7C3C6D-97E2-4214-A088-8EC37312386B}" destId="{6D0117E0-2B94-433A-900C-FEEA917F9B17}" srcOrd="0" destOrd="0" presId="urn:microsoft.com/office/officeart/2005/8/layout/chevron2"/>
    <dgm:cxn modelId="{39943298-CB9D-4186-9A5B-7AE499F19C19}" srcId="{BDC90882-301C-4987-9033-2044F395C8D8}" destId="{9009ABF5-1276-41F6-9DD0-91FFC8C71E77}" srcOrd="3" destOrd="0" parTransId="{31827EC2-D67C-4C52-AAD4-EB0BB9AC6AC1}" sibTransId="{F48A58B0-F0C5-4400-BC70-65E71E61A165}"/>
    <dgm:cxn modelId="{3442F97B-4ED6-46ED-B250-5EEEE827A776}" type="presOf" srcId="{C4753957-47C5-4DE4-9055-069D90802C08}" destId="{C97AEFA7-1B64-4952-996E-DFECDEB1822F}" srcOrd="0" destOrd="0" presId="urn:microsoft.com/office/officeart/2005/8/layout/chevron2"/>
    <dgm:cxn modelId="{E05B5245-7F40-4C14-AC2E-66E7CBA7EA6B}" type="presOf" srcId="{5A7E8A77-98F7-4449-A8FB-66A2896CE58D}" destId="{31561BA6-0EA0-4656-9593-80D1BF308F1A}" srcOrd="0" destOrd="0" presId="urn:microsoft.com/office/officeart/2005/8/layout/chevron2"/>
    <dgm:cxn modelId="{81C45F8A-8999-48DD-91D6-605E5314861C}" type="presOf" srcId="{B2FC6C9C-18BB-4DB2-8AD4-97D89F2C7FC0}" destId="{2944EF50-6616-442F-8BB7-231A6C496B5E}" srcOrd="0" destOrd="0" presId="urn:microsoft.com/office/officeart/2005/8/layout/chevron2"/>
    <dgm:cxn modelId="{BF25E932-449D-483A-9E7D-C8F5E3277309}" srcId="{BDC90882-301C-4987-9033-2044F395C8D8}" destId="{0E791DE6-F048-4034-86FE-0A56F33BF584}" srcOrd="0" destOrd="0" parTransId="{DFB18C49-F515-408E-8C1F-920C43CC1DCE}" sibTransId="{74AAFF65-3F63-426C-B594-A2FBFDD1A493}"/>
    <dgm:cxn modelId="{E58C1AF6-3689-4723-9D3C-37600F8B9FCC}" type="presParOf" srcId="{C462FC85-0769-4334-8797-133ADB982AE4}" destId="{0CDE14B9-EFC4-4DED-98F6-FE1E0E3ADB49}" srcOrd="0" destOrd="0" presId="urn:microsoft.com/office/officeart/2005/8/layout/chevron2"/>
    <dgm:cxn modelId="{9F79AB0E-AFA1-46BD-8964-30A958CD1746}" type="presParOf" srcId="{0CDE14B9-EFC4-4DED-98F6-FE1E0E3ADB49}" destId="{1E32F0F8-9757-43DF-99A6-8113A9818C36}" srcOrd="0" destOrd="0" presId="urn:microsoft.com/office/officeart/2005/8/layout/chevron2"/>
    <dgm:cxn modelId="{9218DCF7-9458-4AAD-9CF6-38365A21D8DF}" type="presParOf" srcId="{0CDE14B9-EFC4-4DED-98F6-FE1E0E3ADB49}" destId="{113BA198-FA42-4D57-B5F3-3F5243D5E969}" srcOrd="1" destOrd="0" presId="urn:microsoft.com/office/officeart/2005/8/layout/chevron2"/>
    <dgm:cxn modelId="{0CD76CD0-B295-4616-8CAE-938AC78E0314}" type="presParOf" srcId="{C462FC85-0769-4334-8797-133ADB982AE4}" destId="{ACDF224B-4343-46A8-BF3D-B9FA8EB571FE}" srcOrd="1" destOrd="0" presId="urn:microsoft.com/office/officeart/2005/8/layout/chevron2"/>
    <dgm:cxn modelId="{31EB6298-3075-4AF5-96FB-0B1CA61523CE}" type="presParOf" srcId="{C462FC85-0769-4334-8797-133ADB982AE4}" destId="{4E26867B-2969-48C9-A08E-802B107A4D93}" srcOrd="2" destOrd="0" presId="urn:microsoft.com/office/officeart/2005/8/layout/chevron2"/>
    <dgm:cxn modelId="{423BA7D2-683A-45D2-B962-B3541736A8A0}" type="presParOf" srcId="{4E26867B-2969-48C9-A08E-802B107A4D93}" destId="{207B2A49-707A-4A1F-A488-334A7C2133F4}" srcOrd="0" destOrd="0" presId="urn:microsoft.com/office/officeart/2005/8/layout/chevron2"/>
    <dgm:cxn modelId="{B9F98AD4-EDA3-4269-8F65-9C5A36F9D1F1}" type="presParOf" srcId="{4E26867B-2969-48C9-A08E-802B107A4D93}" destId="{2944EF50-6616-442F-8BB7-231A6C496B5E}" srcOrd="1" destOrd="0" presId="urn:microsoft.com/office/officeart/2005/8/layout/chevron2"/>
    <dgm:cxn modelId="{D44BC0A9-7236-422B-8857-89CA10AD3ADC}" type="presParOf" srcId="{C462FC85-0769-4334-8797-133ADB982AE4}" destId="{88A96DFB-9F8D-401F-93A7-FF5628109EEA}" srcOrd="3" destOrd="0" presId="urn:microsoft.com/office/officeart/2005/8/layout/chevron2"/>
    <dgm:cxn modelId="{6739D814-79D2-414D-B7AF-3C0CC9EDE884}" type="presParOf" srcId="{C462FC85-0769-4334-8797-133ADB982AE4}" destId="{164EDF45-DCDF-4F6F-A15B-5BA5772209CA}" srcOrd="4" destOrd="0" presId="urn:microsoft.com/office/officeart/2005/8/layout/chevron2"/>
    <dgm:cxn modelId="{B097BF39-6081-477A-905E-C8B864D0ED32}" type="presParOf" srcId="{164EDF45-DCDF-4F6F-A15B-5BA5772209CA}" destId="{F0CB3FBB-F207-4562-B11B-897E38FEC919}" srcOrd="0" destOrd="0" presId="urn:microsoft.com/office/officeart/2005/8/layout/chevron2"/>
    <dgm:cxn modelId="{93CAFDA7-D54F-49F8-8DE9-498BF45466BF}" type="presParOf" srcId="{164EDF45-DCDF-4F6F-A15B-5BA5772209CA}" destId="{31561BA6-0EA0-4656-9593-80D1BF308F1A}" srcOrd="1" destOrd="0" presId="urn:microsoft.com/office/officeart/2005/8/layout/chevron2"/>
    <dgm:cxn modelId="{EFB3D06E-38B2-4EFD-B091-F2878D6491B5}" type="presParOf" srcId="{C462FC85-0769-4334-8797-133ADB982AE4}" destId="{78D912F2-6FF7-4E10-BCBB-EE34715DF895}" srcOrd="5" destOrd="0" presId="urn:microsoft.com/office/officeart/2005/8/layout/chevron2"/>
    <dgm:cxn modelId="{D2334279-7A9F-48D7-890E-61B6324572BD}" type="presParOf" srcId="{C462FC85-0769-4334-8797-133ADB982AE4}" destId="{C7D27518-72AC-430D-9371-DDBB4220BABF}" srcOrd="6" destOrd="0" presId="urn:microsoft.com/office/officeart/2005/8/layout/chevron2"/>
    <dgm:cxn modelId="{0C2971F1-C750-465A-8521-7939F048B7B0}" type="presParOf" srcId="{C7D27518-72AC-430D-9371-DDBB4220BABF}" destId="{5319C084-F562-4AFA-B3DF-FBEFDF194647}" srcOrd="0" destOrd="0" presId="urn:microsoft.com/office/officeart/2005/8/layout/chevron2"/>
    <dgm:cxn modelId="{6EE31E7D-CB83-43BE-850E-473574DF25B0}" type="presParOf" srcId="{C7D27518-72AC-430D-9371-DDBB4220BABF}" destId="{C97AEFA7-1B64-4952-996E-DFECDEB1822F}" srcOrd="1" destOrd="0" presId="urn:microsoft.com/office/officeart/2005/8/layout/chevron2"/>
    <dgm:cxn modelId="{99C728C9-FAF9-4616-B590-6AD59A2E8F04}" type="presParOf" srcId="{C462FC85-0769-4334-8797-133ADB982AE4}" destId="{777F2A66-59A9-4F8F-B36B-4C034FE4D989}" srcOrd="7" destOrd="0" presId="urn:microsoft.com/office/officeart/2005/8/layout/chevron2"/>
    <dgm:cxn modelId="{0296D027-6543-4576-AAF2-CCB65736E379}" type="presParOf" srcId="{C462FC85-0769-4334-8797-133ADB982AE4}" destId="{3BF6FF71-55EC-4510-82F5-757400F515B2}" srcOrd="8" destOrd="0" presId="urn:microsoft.com/office/officeart/2005/8/layout/chevron2"/>
    <dgm:cxn modelId="{1472D5F9-6745-4EEA-9FAB-09A41FC91AF5}" type="presParOf" srcId="{3BF6FF71-55EC-4510-82F5-757400F515B2}" destId="{446F4038-4789-4121-828D-A9DD416D0389}" srcOrd="0" destOrd="0" presId="urn:microsoft.com/office/officeart/2005/8/layout/chevron2"/>
    <dgm:cxn modelId="{B55A8D8D-3788-48EA-A1C1-9AEACF9CBAAA}" type="presParOf" srcId="{3BF6FF71-55EC-4510-82F5-757400F515B2}" destId="{6D0117E0-2B94-433A-900C-FEEA917F9B17}" srcOrd="1" destOrd="0" presId="urn:microsoft.com/office/officeart/2005/8/layout/chevron2"/>
    <dgm:cxn modelId="{74432EE9-AE0B-4EE3-84EC-9628B47D77C4}" type="presParOf" srcId="{C462FC85-0769-4334-8797-133ADB982AE4}" destId="{0ABC1BD6-B4FA-402A-8C25-9ACFC1BC97D8}" srcOrd="9" destOrd="0" presId="urn:microsoft.com/office/officeart/2005/8/layout/chevron2"/>
    <dgm:cxn modelId="{65C53425-35A7-45D3-BDE4-86987EC289A0}" type="presParOf" srcId="{C462FC85-0769-4334-8797-133ADB982AE4}" destId="{9D489D02-0A68-43B8-84E2-DC73172BCF5F}" srcOrd="10" destOrd="0" presId="urn:microsoft.com/office/officeart/2005/8/layout/chevron2"/>
    <dgm:cxn modelId="{9969A14E-1FA0-4D64-BA97-EBB53631E813}" type="presParOf" srcId="{9D489D02-0A68-43B8-84E2-DC73172BCF5F}" destId="{BEF92C86-366E-4942-96FD-EC58054BC4CB}" srcOrd="0" destOrd="0" presId="urn:microsoft.com/office/officeart/2005/8/layout/chevron2"/>
    <dgm:cxn modelId="{FEEC62E1-20E5-481C-ABA0-A88CF4266879}" type="presParOf" srcId="{9D489D02-0A68-43B8-84E2-DC73172BCF5F}" destId="{84421014-8D56-49A2-A080-D30E1982CC41}" srcOrd="1" destOrd="0" presId="urn:microsoft.com/office/officeart/2005/8/layout/chevron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DC90882-301C-4987-9033-2044F395C8D8}"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en-US"/>
        </a:p>
      </dgm:t>
    </dgm:pt>
    <dgm:pt modelId="{0E791DE6-F048-4034-86FE-0A56F33BF584}">
      <dgm:prSet phldrT="[Text]" custT="1"/>
      <dgm:spPr/>
      <dgm:t>
        <a:bodyPr/>
        <a:lstStyle/>
        <a:p>
          <a:r>
            <a:rPr lang="en-US" sz="1800" b="1" dirty="0" smtClean="0">
              <a:latin typeface="Calibri" pitchFamily="34" charset="0"/>
              <a:cs typeface="Calibri" pitchFamily="34" charset="0"/>
            </a:rPr>
            <a:t>5</a:t>
          </a:r>
          <a:endParaRPr lang="en-US" sz="1800" b="1" dirty="0">
            <a:latin typeface="Calibri" pitchFamily="34" charset="0"/>
            <a:cs typeface="Calibri" pitchFamily="34" charset="0"/>
          </a:endParaRPr>
        </a:p>
      </dgm:t>
    </dgm:pt>
    <dgm:pt modelId="{DFB18C49-F515-408E-8C1F-920C43CC1DCE}" type="parTrans" cxnId="{BF25E932-449D-483A-9E7D-C8F5E3277309}">
      <dgm:prSet/>
      <dgm:spPr/>
      <dgm:t>
        <a:bodyPr/>
        <a:lstStyle/>
        <a:p>
          <a:endParaRPr lang="en-US"/>
        </a:p>
      </dgm:t>
    </dgm:pt>
    <dgm:pt modelId="{74AAFF65-3F63-426C-B594-A2FBFDD1A493}" type="sibTrans" cxnId="{BF25E932-449D-483A-9E7D-C8F5E3277309}">
      <dgm:prSet/>
      <dgm:spPr/>
      <dgm:t>
        <a:bodyPr/>
        <a:lstStyle/>
        <a:p>
          <a:endParaRPr lang="en-US"/>
        </a:p>
      </dgm:t>
    </dgm:pt>
    <dgm:pt modelId="{0E40C2B0-576D-4730-9668-B4CDBA448F0D}">
      <dgm:prSet phldrT="[Text]" custT="1"/>
      <dgm:spPr>
        <a:solidFill>
          <a:schemeClr val="lt1">
            <a:hueOff val="0"/>
            <a:satOff val="0"/>
            <a:lumOff val="0"/>
            <a:alpha val="0"/>
          </a:schemeClr>
        </a:solidFill>
      </dgm:spPr>
      <dgm:t>
        <a:bodyPr/>
        <a:lstStyle/>
        <a:p>
          <a:r>
            <a:rPr lang="en-US" sz="1600" dirty="0" smtClean="0">
              <a:latin typeface="Courier New" pitchFamily="49" charset="0"/>
              <a:cs typeface="Courier New" pitchFamily="49" charset="0"/>
            </a:rPr>
            <a:t>SELECT </a:t>
          </a:r>
          <a:r>
            <a:rPr lang="en-US" sz="1600" dirty="0" err="1" smtClean="0">
              <a:latin typeface="Courier New" pitchFamily="49" charset="0"/>
              <a:cs typeface="Courier New" pitchFamily="49" charset="0"/>
            </a:rPr>
            <a:t>SalesPersonID</a:t>
          </a:r>
          <a:r>
            <a:rPr lang="en-US" sz="1600" dirty="0" smtClean="0">
              <a:latin typeface="Courier New" pitchFamily="49" charset="0"/>
              <a:cs typeface="Courier New" pitchFamily="49" charset="0"/>
            </a:rPr>
            <a:t>, YEAR(</a:t>
          </a:r>
          <a:r>
            <a:rPr lang="en-US" sz="1600" dirty="0" err="1" smtClean="0">
              <a:latin typeface="Courier New" pitchFamily="49" charset="0"/>
              <a:cs typeface="Courier New" pitchFamily="49" charset="0"/>
            </a:rPr>
            <a:t>OrderDate</a:t>
          </a:r>
          <a:r>
            <a:rPr lang="en-US" sz="1600" dirty="0" smtClean="0">
              <a:latin typeface="Courier New" pitchFamily="49" charset="0"/>
              <a:cs typeface="Courier New" pitchFamily="49" charset="0"/>
            </a:rPr>
            <a:t>) AS </a:t>
          </a:r>
          <a:r>
            <a:rPr lang="en-US" sz="1600" dirty="0" err="1" smtClean="0">
              <a:latin typeface="Courier New" pitchFamily="49" charset="0"/>
              <a:cs typeface="Courier New" pitchFamily="49" charset="0"/>
            </a:rPr>
            <a:t>OrderYear</a:t>
          </a:r>
          <a:endParaRPr lang="en-US" sz="1600" dirty="0">
            <a:latin typeface="Courier New" pitchFamily="49" charset="0"/>
            <a:cs typeface="Courier New" pitchFamily="49" charset="0"/>
          </a:endParaRPr>
        </a:p>
      </dgm:t>
    </dgm:pt>
    <dgm:pt modelId="{64434352-549D-4F11-B086-C50336F43F48}" type="parTrans" cxnId="{801D1394-AAC1-4596-A9D2-A71739C69A8B}">
      <dgm:prSet/>
      <dgm:spPr/>
      <dgm:t>
        <a:bodyPr/>
        <a:lstStyle/>
        <a:p>
          <a:endParaRPr lang="en-US"/>
        </a:p>
      </dgm:t>
    </dgm:pt>
    <dgm:pt modelId="{9E7B0475-C365-4807-BD99-BC3A66EEDFFF}" type="sibTrans" cxnId="{801D1394-AAC1-4596-A9D2-A71739C69A8B}">
      <dgm:prSet/>
      <dgm:spPr/>
      <dgm:t>
        <a:bodyPr/>
        <a:lstStyle/>
        <a:p>
          <a:endParaRPr lang="en-US"/>
        </a:p>
      </dgm:t>
    </dgm:pt>
    <dgm:pt modelId="{0EC8CF94-D60C-416F-B0C3-A885880DD0B5}">
      <dgm:prSet phldrT="[Text]" custT="1"/>
      <dgm:spPr/>
      <dgm:t>
        <a:bodyPr/>
        <a:lstStyle/>
        <a:p>
          <a:r>
            <a:rPr lang="en-US" sz="1800" b="1" dirty="0" smtClean="0">
              <a:latin typeface="Calibri" pitchFamily="34" charset="0"/>
              <a:cs typeface="Calibri" pitchFamily="34" charset="0"/>
            </a:rPr>
            <a:t>1</a:t>
          </a:r>
          <a:endParaRPr lang="en-US" sz="1800" b="1" dirty="0">
            <a:latin typeface="Calibri" pitchFamily="34" charset="0"/>
            <a:cs typeface="Calibri" pitchFamily="34" charset="0"/>
          </a:endParaRPr>
        </a:p>
      </dgm:t>
    </dgm:pt>
    <dgm:pt modelId="{3765331B-81FF-4198-A702-75F0AA10A49A}" type="parTrans" cxnId="{A12E8BF4-0566-4E92-98B4-30617A45DAEE}">
      <dgm:prSet/>
      <dgm:spPr/>
      <dgm:t>
        <a:bodyPr/>
        <a:lstStyle/>
        <a:p>
          <a:endParaRPr lang="en-US"/>
        </a:p>
      </dgm:t>
    </dgm:pt>
    <dgm:pt modelId="{680F7251-B856-4DD1-8E60-B34EBF423653}" type="sibTrans" cxnId="{A12E8BF4-0566-4E92-98B4-30617A45DAEE}">
      <dgm:prSet/>
      <dgm:spPr/>
      <dgm:t>
        <a:bodyPr/>
        <a:lstStyle/>
        <a:p>
          <a:endParaRPr lang="en-US"/>
        </a:p>
      </dgm:t>
    </dgm:pt>
    <dgm:pt modelId="{B2FC6C9C-18BB-4DB2-8AD4-97D89F2C7FC0}">
      <dgm:prSet phldrT="[Text]" custT="1"/>
      <dgm:spPr>
        <a:solidFill>
          <a:schemeClr val="lt1">
            <a:hueOff val="0"/>
            <a:satOff val="0"/>
            <a:lumOff val="0"/>
            <a:alpha val="0"/>
          </a:schemeClr>
        </a:solidFill>
      </dgm:spPr>
      <dgm:t>
        <a:bodyPr/>
        <a:lstStyle/>
        <a:p>
          <a:r>
            <a:rPr lang="en-US" sz="1600" dirty="0" smtClean="0">
              <a:latin typeface="Courier New" pitchFamily="49" charset="0"/>
              <a:cs typeface="Courier New" pitchFamily="49" charset="0"/>
            </a:rPr>
            <a:t>FROM </a:t>
          </a:r>
          <a:r>
            <a:rPr lang="en-US" sz="1600" dirty="0" err="1" smtClean="0">
              <a:latin typeface="Courier New" pitchFamily="49" charset="0"/>
              <a:cs typeface="Courier New" pitchFamily="49" charset="0"/>
            </a:rPr>
            <a:t>SalesOrderHeader</a:t>
          </a:r>
          <a:endParaRPr lang="en-US" sz="1600" dirty="0">
            <a:latin typeface="Courier New" pitchFamily="49" charset="0"/>
            <a:cs typeface="Courier New" pitchFamily="49" charset="0"/>
          </a:endParaRPr>
        </a:p>
      </dgm:t>
    </dgm:pt>
    <dgm:pt modelId="{E198D775-7E9F-4610-B496-82ABB935D33A}" type="parTrans" cxnId="{BC539591-A9C2-4C2C-83DE-31F98987473F}">
      <dgm:prSet/>
      <dgm:spPr/>
      <dgm:t>
        <a:bodyPr/>
        <a:lstStyle/>
        <a:p>
          <a:endParaRPr lang="en-US"/>
        </a:p>
      </dgm:t>
    </dgm:pt>
    <dgm:pt modelId="{09A3C34A-08DF-49B3-B554-523400B207C3}" type="sibTrans" cxnId="{BC539591-A9C2-4C2C-83DE-31F98987473F}">
      <dgm:prSet/>
      <dgm:spPr/>
      <dgm:t>
        <a:bodyPr/>
        <a:lstStyle/>
        <a:p>
          <a:endParaRPr lang="en-US"/>
        </a:p>
      </dgm:t>
    </dgm:pt>
    <dgm:pt modelId="{B711F6EE-6686-48BD-BDF0-A14F8097B738}">
      <dgm:prSet phldrT="[Text]" custT="1"/>
      <dgm:spPr/>
      <dgm:t>
        <a:bodyPr/>
        <a:lstStyle/>
        <a:p>
          <a:r>
            <a:rPr lang="en-US" sz="1800" b="1" dirty="0" smtClean="0">
              <a:latin typeface="Calibri" pitchFamily="34" charset="0"/>
              <a:cs typeface="Calibri" pitchFamily="34" charset="0"/>
            </a:rPr>
            <a:t>2</a:t>
          </a:r>
          <a:endParaRPr lang="en-US" sz="1800" b="1" dirty="0">
            <a:latin typeface="Calibri" pitchFamily="34" charset="0"/>
            <a:cs typeface="Calibri" pitchFamily="34" charset="0"/>
          </a:endParaRPr>
        </a:p>
      </dgm:t>
    </dgm:pt>
    <dgm:pt modelId="{476EE89A-FE03-4A7A-BE76-1B1292583187}" type="parTrans" cxnId="{7BF35EAB-C43C-4A75-AAA6-65DD57D620B8}">
      <dgm:prSet/>
      <dgm:spPr/>
      <dgm:t>
        <a:bodyPr/>
        <a:lstStyle/>
        <a:p>
          <a:endParaRPr lang="en-US"/>
        </a:p>
      </dgm:t>
    </dgm:pt>
    <dgm:pt modelId="{38290BC8-1D05-44E3-A90A-69542D06054D}" type="sibTrans" cxnId="{7BF35EAB-C43C-4A75-AAA6-65DD57D620B8}">
      <dgm:prSet/>
      <dgm:spPr/>
      <dgm:t>
        <a:bodyPr/>
        <a:lstStyle/>
        <a:p>
          <a:endParaRPr lang="en-US"/>
        </a:p>
      </dgm:t>
    </dgm:pt>
    <dgm:pt modelId="{5A7E8A77-98F7-4449-A8FB-66A2896CE58D}">
      <dgm:prSet phldrT="[Text]" custT="1"/>
      <dgm:spPr>
        <a:solidFill>
          <a:schemeClr val="lt1">
            <a:hueOff val="0"/>
            <a:satOff val="0"/>
            <a:lumOff val="0"/>
            <a:alpha val="0"/>
          </a:schemeClr>
        </a:solidFill>
      </dgm:spPr>
      <dgm:t>
        <a:bodyPr/>
        <a:lstStyle/>
        <a:p>
          <a:r>
            <a:rPr lang="en-US" sz="1600" dirty="0" smtClean="0">
              <a:latin typeface="Courier New" pitchFamily="49" charset="0"/>
              <a:cs typeface="Courier New" pitchFamily="49" charset="0"/>
            </a:rPr>
            <a:t>WHERE </a:t>
          </a:r>
          <a:r>
            <a:rPr lang="en-US" sz="1600" dirty="0" err="1" smtClean="0">
              <a:latin typeface="Courier New" pitchFamily="49" charset="0"/>
              <a:cs typeface="Courier New" pitchFamily="49" charset="0"/>
            </a:rPr>
            <a:t>CustomerID</a:t>
          </a:r>
          <a:r>
            <a:rPr lang="en-US" sz="1600" dirty="0" smtClean="0">
              <a:latin typeface="Courier New" pitchFamily="49" charset="0"/>
              <a:cs typeface="Courier New" pitchFamily="49" charset="0"/>
            </a:rPr>
            <a:t> = 30084</a:t>
          </a:r>
          <a:endParaRPr lang="en-US" sz="1600" dirty="0">
            <a:latin typeface="Courier New" pitchFamily="49" charset="0"/>
            <a:cs typeface="Courier New" pitchFamily="49" charset="0"/>
          </a:endParaRPr>
        </a:p>
      </dgm:t>
    </dgm:pt>
    <dgm:pt modelId="{B50E1149-088B-461D-A4AF-1F0C1E6520E7}" type="parTrans" cxnId="{DA15F3BC-788F-4FEC-AAED-FA37FAA90955}">
      <dgm:prSet/>
      <dgm:spPr/>
      <dgm:t>
        <a:bodyPr/>
        <a:lstStyle/>
        <a:p>
          <a:endParaRPr lang="en-US"/>
        </a:p>
      </dgm:t>
    </dgm:pt>
    <dgm:pt modelId="{060D051D-F7AC-468B-A879-EC7E7972040A}" type="sibTrans" cxnId="{DA15F3BC-788F-4FEC-AAED-FA37FAA90955}">
      <dgm:prSet/>
      <dgm:spPr/>
      <dgm:t>
        <a:bodyPr/>
        <a:lstStyle/>
        <a:p>
          <a:endParaRPr lang="en-US"/>
        </a:p>
      </dgm:t>
    </dgm:pt>
    <dgm:pt modelId="{9009ABF5-1276-41F6-9DD0-91FFC8C71E77}">
      <dgm:prSet/>
      <dgm:spPr/>
      <dgm:t>
        <a:bodyPr/>
        <a:lstStyle/>
        <a:p>
          <a:r>
            <a:rPr lang="en-US" b="1" dirty="0" smtClean="0"/>
            <a:t>3</a:t>
          </a:r>
          <a:endParaRPr lang="en-US" b="1" dirty="0"/>
        </a:p>
      </dgm:t>
    </dgm:pt>
    <dgm:pt modelId="{31827EC2-D67C-4C52-AAD4-EB0BB9AC6AC1}" type="parTrans" cxnId="{39943298-CB9D-4186-9A5B-7AE499F19C19}">
      <dgm:prSet/>
      <dgm:spPr/>
      <dgm:t>
        <a:bodyPr/>
        <a:lstStyle/>
        <a:p>
          <a:endParaRPr lang="en-US"/>
        </a:p>
      </dgm:t>
    </dgm:pt>
    <dgm:pt modelId="{F48A58B0-F0C5-4400-BC70-65E71E61A165}" type="sibTrans" cxnId="{39943298-CB9D-4186-9A5B-7AE499F19C19}">
      <dgm:prSet/>
      <dgm:spPr/>
      <dgm:t>
        <a:bodyPr/>
        <a:lstStyle/>
        <a:p>
          <a:endParaRPr lang="en-US"/>
        </a:p>
      </dgm:t>
    </dgm:pt>
    <dgm:pt modelId="{C4753957-47C5-4DE4-9055-069D90802C08}">
      <dgm:prSet custT="1"/>
      <dgm:spPr>
        <a:solidFill>
          <a:schemeClr val="lt1">
            <a:hueOff val="0"/>
            <a:satOff val="0"/>
            <a:lumOff val="0"/>
            <a:alpha val="0"/>
          </a:schemeClr>
        </a:solidFill>
      </dgm:spPr>
      <dgm:t>
        <a:bodyPr/>
        <a:lstStyle/>
        <a:p>
          <a:r>
            <a:rPr lang="en-US" sz="1600" dirty="0" smtClean="0">
              <a:latin typeface="Courier New" pitchFamily="49" charset="0"/>
              <a:cs typeface="Courier New" pitchFamily="49" charset="0"/>
            </a:rPr>
            <a:t>GROUP BY </a:t>
          </a:r>
          <a:r>
            <a:rPr lang="en-US" sz="1600" dirty="0" err="1" smtClean="0">
              <a:latin typeface="Courier New" pitchFamily="49" charset="0"/>
              <a:cs typeface="Courier New" pitchFamily="49" charset="0"/>
            </a:rPr>
            <a:t>SalesPersonID</a:t>
          </a:r>
          <a:r>
            <a:rPr lang="en-US" sz="1600" dirty="0" smtClean="0">
              <a:latin typeface="Courier New" pitchFamily="49" charset="0"/>
              <a:cs typeface="Courier New" pitchFamily="49" charset="0"/>
            </a:rPr>
            <a:t>, YEAR(</a:t>
          </a:r>
          <a:r>
            <a:rPr lang="en-US" sz="1600" dirty="0" err="1" smtClean="0">
              <a:latin typeface="Courier New" pitchFamily="49" charset="0"/>
              <a:cs typeface="Courier New" pitchFamily="49" charset="0"/>
            </a:rPr>
            <a:t>OrderDate</a:t>
          </a:r>
          <a:r>
            <a:rPr lang="en-US" sz="1600" dirty="0" smtClean="0">
              <a:latin typeface="Courier New" pitchFamily="49" charset="0"/>
              <a:cs typeface="Courier New" pitchFamily="49" charset="0"/>
            </a:rPr>
            <a:t>)</a:t>
          </a:r>
          <a:endParaRPr lang="en-US" sz="1600" dirty="0">
            <a:latin typeface="Courier New" pitchFamily="49" charset="0"/>
            <a:cs typeface="Courier New" pitchFamily="49" charset="0"/>
          </a:endParaRPr>
        </a:p>
      </dgm:t>
    </dgm:pt>
    <dgm:pt modelId="{07E1E8BA-08DE-4941-A883-53413ABF11B1}" type="parTrans" cxnId="{92A32B6B-119D-4CA6-BE59-73B19DBC1685}">
      <dgm:prSet/>
      <dgm:spPr/>
      <dgm:t>
        <a:bodyPr/>
        <a:lstStyle/>
        <a:p>
          <a:endParaRPr lang="en-US"/>
        </a:p>
      </dgm:t>
    </dgm:pt>
    <dgm:pt modelId="{AF1D6BF9-4246-407A-8137-95383001DC63}" type="sibTrans" cxnId="{92A32B6B-119D-4CA6-BE59-73B19DBC1685}">
      <dgm:prSet/>
      <dgm:spPr/>
      <dgm:t>
        <a:bodyPr/>
        <a:lstStyle/>
        <a:p>
          <a:endParaRPr lang="en-US"/>
        </a:p>
      </dgm:t>
    </dgm:pt>
    <dgm:pt modelId="{30019EFC-AD23-40DA-974D-F79CC0722198}">
      <dgm:prSet custT="1"/>
      <dgm:spPr/>
      <dgm:t>
        <a:bodyPr/>
        <a:lstStyle/>
        <a:p>
          <a:r>
            <a:rPr lang="en-US" sz="1400" b="1" dirty="0" smtClean="0">
              <a:latin typeface="Calibri" pitchFamily="34" charset="0"/>
              <a:cs typeface="Calibri" pitchFamily="34" charset="0"/>
            </a:rPr>
            <a:t>4</a:t>
          </a:r>
          <a:endParaRPr lang="en-US" sz="1400" b="1" dirty="0">
            <a:latin typeface="Calibri" pitchFamily="34" charset="0"/>
            <a:cs typeface="Calibri" pitchFamily="34" charset="0"/>
          </a:endParaRPr>
        </a:p>
      </dgm:t>
    </dgm:pt>
    <dgm:pt modelId="{F95965A1-1A86-443C-A313-B3F2EE153B8D}" type="parTrans" cxnId="{D0CADFD7-6FF8-4F35-8F41-DD4B4AA373FD}">
      <dgm:prSet/>
      <dgm:spPr/>
      <dgm:t>
        <a:bodyPr/>
        <a:lstStyle/>
        <a:p>
          <a:endParaRPr lang="en-US"/>
        </a:p>
      </dgm:t>
    </dgm:pt>
    <dgm:pt modelId="{A434C9B6-951B-4B6B-9DF1-15459BCCA629}" type="sibTrans" cxnId="{D0CADFD7-6FF8-4F35-8F41-DD4B4AA373FD}">
      <dgm:prSet/>
      <dgm:spPr/>
      <dgm:t>
        <a:bodyPr/>
        <a:lstStyle/>
        <a:p>
          <a:endParaRPr lang="en-US"/>
        </a:p>
      </dgm:t>
    </dgm:pt>
    <dgm:pt modelId="{4A7C3C6D-97E2-4214-A088-8EC37312386B}">
      <dgm:prSet custT="1"/>
      <dgm:spPr>
        <a:solidFill>
          <a:schemeClr val="lt1">
            <a:hueOff val="0"/>
            <a:satOff val="0"/>
            <a:lumOff val="0"/>
            <a:alpha val="0"/>
          </a:schemeClr>
        </a:solidFill>
      </dgm:spPr>
      <dgm:t>
        <a:bodyPr/>
        <a:lstStyle/>
        <a:p>
          <a:r>
            <a:rPr lang="en-US" sz="1600" dirty="0" smtClean="0">
              <a:latin typeface="Courier New" pitchFamily="49" charset="0"/>
              <a:cs typeface="Courier New" pitchFamily="49" charset="0"/>
            </a:rPr>
            <a:t>HAVING COUNT(*) &gt; 1</a:t>
          </a:r>
          <a:endParaRPr lang="en-US" sz="1600" dirty="0">
            <a:latin typeface="Courier New" pitchFamily="49" charset="0"/>
            <a:cs typeface="Courier New" pitchFamily="49" charset="0"/>
          </a:endParaRPr>
        </a:p>
      </dgm:t>
    </dgm:pt>
    <dgm:pt modelId="{61E01E04-3622-4CEA-AF26-4D04EF9C9D61}" type="parTrans" cxnId="{F3E2B94F-51E4-48E3-A155-22F397267BFA}">
      <dgm:prSet/>
      <dgm:spPr/>
      <dgm:t>
        <a:bodyPr/>
        <a:lstStyle/>
        <a:p>
          <a:endParaRPr lang="en-US"/>
        </a:p>
      </dgm:t>
    </dgm:pt>
    <dgm:pt modelId="{0C24CFBA-623D-48C2-BC3D-5FE87B773A67}" type="sibTrans" cxnId="{F3E2B94F-51E4-48E3-A155-22F397267BFA}">
      <dgm:prSet/>
      <dgm:spPr/>
      <dgm:t>
        <a:bodyPr/>
        <a:lstStyle/>
        <a:p>
          <a:endParaRPr lang="en-US"/>
        </a:p>
      </dgm:t>
    </dgm:pt>
    <dgm:pt modelId="{662BE304-6D19-4BAE-ABAF-A98E976BD1CA}">
      <dgm:prSet custT="1"/>
      <dgm:spPr/>
      <dgm:t>
        <a:bodyPr/>
        <a:lstStyle/>
        <a:p>
          <a:r>
            <a:rPr lang="en-US" sz="1600" b="1" dirty="0" smtClean="0">
              <a:latin typeface="Calibri" pitchFamily="34" charset="0"/>
              <a:cs typeface="Calibri" pitchFamily="34" charset="0"/>
            </a:rPr>
            <a:t>6</a:t>
          </a:r>
          <a:endParaRPr lang="en-US" sz="1600" b="1" dirty="0">
            <a:latin typeface="Calibri" pitchFamily="34" charset="0"/>
            <a:cs typeface="Calibri" pitchFamily="34" charset="0"/>
          </a:endParaRPr>
        </a:p>
      </dgm:t>
    </dgm:pt>
    <dgm:pt modelId="{23AA7231-5A19-482F-ADDC-23D4C43851BF}" type="parTrans" cxnId="{DFCF7351-3C12-4176-8C60-27B881EA0146}">
      <dgm:prSet/>
      <dgm:spPr/>
      <dgm:t>
        <a:bodyPr/>
        <a:lstStyle/>
        <a:p>
          <a:endParaRPr lang="en-US"/>
        </a:p>
      </dgm:t>
    </dgm:pt>
    <dgm:pt modelId="{A0AAEBB7-8440-4A55-8A7F-D16D39666D12}" type="sibTrans" cxnId="{DFCF7351-3C12-4176-8C60-27B881EA0146}">
      <dgm:prSet/>
      <dgm:spPr/>
      <dgm:t>
        <a:bodyPr/>
        <a:lstStyle/>
        <a:p>
          <a:endParaRPr lang="en-US"/>
        </a:p>
      </dgm:t>
    </dgm:pt>
    <dgm:pt modelId="{F449C8A2-FE5E-4612-96BF-894C44ACDA6A}">
      <dgm:prSet custT="1"/>
      <dgm:spPr>
        <a:solidFill>
          <a:schemeClr val="lt1">
            <a:hueOff val="0"/>
            <a:satOff val="0"/>
            <a:lumOff val="0"/>
            <a:alpha val="0"/>
          </a:schemeClr>
        </a:solidFill>
      </dgm:spPr>
      <dgm:t>
        <a:bodyPr/>
        <a:lstStyle/>
        <a:p>
          <a:r>
            <a:rPr lang="en-US" sz="1600" dirty="0" smtClean="0">
              <a:latin typeface="Courier New" pitchFamily="49" charset="0"/>
              <a:cs typeface="Courier New" pitchFamily="49" charset="0"/>
            </a:rPr>
            <a:t>ORDER BY </a:t>
          </a:r>
          <a:r>
            <a:rPr lang="en-US" sz="1600" dirty="0" err="1" smtClean="0">
              <a:latin typeface="Courier New" pitchFamily="49" charset="0"/>
              <a:cs typeface="Courier New" pitchFamily="49" charset="0"/>
            </a:rPr>
            <a:t>SalesPersonID</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OrderYear</a:t>
          </a:r>
          <a:r>
            <a:rPr lang="en-US" sz="1600" dirty="0" smtClean="0">
              <a:latin typeface="Courier New" pitchFamily="49" charset="0"/>
              <a:cs typeface="Courier New" pitchFamily="49" charset="0"/>
            </a:rPr>
            <a:t>;</a:t>
          </a:r>
          <a:endParaRPr lang="en-US" sz="1600" dirty="0">
            <a:latin typeface="Courier New" pitchFamily="49" charset="0"/>
            <a:cs typeface="Courier New" pitchFamily="49" charset="0"/>
          </a:endParaRPr>
        </a:p>
      </dgm:t>
    </dgm:pt>
    <dgm:pt modelId="{9FC24235-A648-48C1-B312-48ECFF520E65}" type="parTrans" cxnId="{AFEFBE08-D8F2-44AD-94AD-28E7FCBF67C4}">
      <dgm:prSet/>
      <dgm:spPr/>
      <dgm:t>
        <a:bodyPr/>
        <a:lstStyle/>
        <a:p>
          <a:endParaRPr lang="en-US"/>
        </a:p>
      </dgm:t>
    </dgm:pt>
    <dgm:pt modelId="{BA89BBDD-A098-466C-A06F-E8119F6D9328}" type="sibTrans" cxnId="{AFEFBE08-D8F2-44AD-94AD-28E7FCBF67C4}">
      <dgm:prSet/>
      <dgm:spPr/>
      <dgm:t>
        <a:bodyPr/>
        <a:lstStyle/>
        <a:p>
          <a:endParaRPr lang="en-US"/>
        </a:p>
      </dgm:t>
    </dgm:pt>
    <dgm:pt modelId="{C462FC85-0769-4334-8797-133ADB982AE4}" type="pres">
      <dgm:prSet presAssocID="{BDC90882-301C-4987-9033-2044F395C8D8}" presName="linearFlow" presStyleCnt="0">
        <dgm:presLayoutVars>
          <dgm:dir/>
          <dgm:animLvl val="lvl"/>
          <dgm:resizeHandles val="exact"/>
        </dgm:presLayoutVars>
      </dgm:prSet>
      <dgm:spPr/>
      <dgm:t>
        <a:bodyPr/>
        <a:lstStyle/>
        <a:p>
          <a:endParaRPr lang="en-US"/>
        </a:p>
      </dgm:t>
    </dgm:pt>
    <dgm:pt modelId="{0CDE14B9-EFC4-4DED-98F6-FE1E0E3ADB49}" type="pres">
      <dgm:prSet presAssocID="{0E791DE6-F048-4034-86FE-0A56F33BF584}" presName="composite" presStyleCnt="0"/>
      <dgm:spPr/>
    </dgm:pt>
    <dgm:pt modelId="{1E32F0F8-9757-43DF-99A6-8113A9818C36}" type="pres">
      <dgm:prSet presAssocID="{0E791DE6-F048-4034-86FE-0A56F33BF584}" presName="parentText" presStyleLbl="alignNode1" presStyleIdx="0" presStyleCnt="6">
        <dgm:presLayoutVars>
          <dgm:chMax val="1"/>
          <dgm:bulletEnabled val="1"/>
        </dgm:presLayoutVars>
      </dgm:prSet>
      <dgm:spPr/>
      <dgm:t>
        <a:bodyPr/>
        <a:lstStyle/>
        <a:p>
          <a:endParaRPr lang="en-US"/>
        </a:p>
      </dgm:t>
    </dgm:pt>
    <dgm:pt modelId="{113BA198-FA42-4D57-B5F3-3F5243D5E969}" type="pres">
      <dgm:prSet presAssocID="{0E791DE6-F048-4034-86FE-0A56F33BF584}" presName="descendantText" presStyleLbl="alignAcc1" presStyleIdx="0" presStyleCnt="6">
        <dgm:presLayoutVars>
          <dgm:bulletEnabled val="1"/>
        </dgm:presLayoutVars>
      </dgm:prSet>
      <dgm:spPr/>
      <dgm:t>
        <a:bodyPr/>
        <a:lstStyle/>
        <a:p>
          <a:endParaRPr lang="en-US"/>
        </a:p>
      </dgm:t>
    </dgm:pt>
    <dgm:pt modelId="{ACDF224B-4343-46A8-BF3D-B9FA8EB571FE}" type="pres">
      <dgm:prSet presAssocID="{74AAFF65-3F63-426C-B594-A2FBFDD1A493}" presName="sp" presStyleCnt="0"/>
      <dgm:spPr/>
    </dgm:pt>
    <dgm:pt modelId="{4E26867B-2969-48C9-A08E-802B107A4D93}" type="pres">
      <dgm:prSet presAssocID="{0EC8CF94-D60C-416F-B0C3-A885880DD0B5}" presName="composite" presStyleCnt="0"/>
      <dgm:spPr/>
    </dgm:pt>
    <dgm:pt modelId="{207B2A49-707A-4A1F-A488-334A7C2133F4}" type="pres">
      <dgm:prSet presAssocID="{0EC8CF94-D60C-416F-B0C3-A885880DD0B5}" presName="parentText" presStyleLbl="alignNode1" presStyleIdx="1" presStyleCnt="6">
        <dgm:presLayoutVars>
          <dgm:chMax val="1"/>
          <dgm:bulletEnabled val="1"/>
        </dgm:presLayoutVars>
      </dgm:prSet>
      <dgm:spPr/>
      <dgm:t>
        <a:bodyPr/>
        <a:lstStyle/>
        <a:p>
          <a:endParaRPr lang="en-US"/>
        </a:p>
      </dgm:t>
    </dgm:pt>
    <dgm:pt modelId="{2944EF50-6616-442F-8BB7-231A6C496B5E}" type="pres">
      <dgm:prSet presAssocID="{0EC8CF94-D60C-416F-B0C3-A885880DD0B5}" presName="descendantText" presStyleLbl="alignAcc1" presStyleIdx="1" presStyleCnt="6">
        <dgm:presLayoutVars>
          <dgm:bulletEnabled val="1"/>
        </dgm:presLayoutVars>
      </dgm:prSet>
      <dgm:spPr/>
      <dgm:t>
        <a:bodyPr/>
        <a:lstStyle/>
        <a:p>
          <a:endParaRPr lang="en-US"/>
        </a:p>
      </dgm:t>
    </dgm:pt>
    <dgm:pt modelId="{88A96DFB-9F8D-401F-93A7-FF5628109EEA}" type="pres">
      <dgm:prSet presAssocID="{680F7251-B856-4DD1-8E60-B34EBF423653}" presName="sp" presStyleCnt="0"/>
      <dgm:spPr/>
    </dgm:pt>
    <dgm:pt modelId="{164EDF45-DCDF-4F6F-A15B-5BA5772209CA}" type="pres">
      <dgm:prSet presAssocID="{B711F6EE-6686-48BD-BDF0-A14F8097B738}" presName="composite" presStyleCnt="0"/>
      <dgm:spPr/>
    </dgm:pt>
    <dgm:pt modelId="{F0CB3FBB-F207-4562-B11B-897E38FEC919}" type="pres">
      <dgm:prSet presAssocID="{B711F6EE-6686-48BD-BDF0-A14F8097B738}" presName="parentText" presStyleLbl="alignNode1" presStyleIdx="2" presStyleCnt="6">
        <dgm:presLayoutVars>
          <dgm:chMax val="1"/>
          <dgm:bulletEnabled val="1"/>
        </dgm:presLayoutVars>
      </dgm:prSet>
      <dgm:spPr/>
      <dgm:t>
        <a:bodyPr/>
        <a:lstStyle/>
        <a:p>
          <a:endParaRPr lang="en-US"/>
        </a:p>
      </dgm:t>
    </dgm:pt>
    <dgm:pt modelId="{31561BA6-0EA0-4656-9593-80D1BF308F1A}" type="pres">
      <dgm:prSet presAssocID="{B711F6EE-6686-48BD-BDF0-A14F8097B738}" presName="descendantText" presStyleLbl="alignAcc1" presStyleIdx="2" presStyleCnt="6">
        <dgm:presLayoutVars>
          <dgm:bulletEnabled val="1"/>
        </dgm:presLayoutVars>
      </dgm:prSet>
      <dgm:spPr/>
      <dgm:t>
        <a:bodyPr/>
        <a:lstStyle/>
        <a:p>
          <a:endParaRPr lang="en-US"/>
        </a:p>
      </dgm:t>
    </dgm:pt>
    <dgm:pt modelId="{78D912F2-6FF7-4E10-BCBB-EE34715DF895}" type="pres">
      <dgm:prSet presAssocID="{38290BC8-1D05-44E3-A90A-69542D06054D}" presName="sp" presStyleCnt="0"/>
      <dgm:spPr/>
    </dgm:pt>
    <dgm:pt modelId="{C7D27518-72AC-430D-9371-DDBB4220BABF}" type="pres">
      <dgm:prSet presAssocID="{9009ABF5-1276-41F6-9DD0-91FFC8C71E77}" presName="composite" presStyleCnt="0"/>
      <dgm:spPr/>
    </dgm:pt>
    <dgm:pt modelId="{5319C084-F562-4AFA-B3DF-FBEFDF194647}" type="pres">
      <dgm:prSet presAssocID="{9009ABF5-1276-41F6-9DD0-91FFC8C71E77}" presName="parentText" presStyleLbl="alignNode1" presStyleIdx="3" presStyleCnt="6">
        <dgm:presLayoutVars>
          <dgm:chMax val="1"/>
          <dgm:bulletEnabled val="1"/>
        </dgm:presLayoutVars>
      </dgm:prSet>
      <dgm:spPr/>
      <dgm:t>
        <a:bodyPr/>
        <a:lstStyle/>
        <a:p>
          <a:endParaRPr lang="en-US"/>
        </a:p>
      </dgm:t>
    </dgm:pt>
    <dgm:pt modelId="{C97AEFA7-1B64-4952-996E-DFECDEB1822F}" type="pres">
      <dgm:prSet presAssocID="{9009ABF5-1276-41F6-9DD0-91FFC8C71E77}" presName="descendantText" presStyleLbl="alignAcc1" presStyleIdx="3" presStyleCnt="6">
        <dgm:presLayoutVars>
          <dgm:bulletEnabled val="1"/>
        </dgm:presLayoutVars>
      </dgm:prSet>
      <dgm:spPr/>
      <dgm:t>
        <a:bodyPr/>
        <a:lstStyle/>
        <a:p>
          <a:endParaRPr lang="en-US"/>
        </a:p>
      </dgm:t>
    </dgm:pt>
    <dgm:pt modelId="{777F2A66-59A9-4F8F-B36B-4C034FE4D989}" type="pres">
      <dgm:prSet presAssocID="{F48A58B0-F0C5-4400-BC70-65E71E61A165}" presName="sp" presStyleCnt="0"/>
      <dgm:spPr/>
    </dgm:pt>
    <dgm:pt modelId="{3BF6FF71-55EC-4510-82F5-757400F515B2}" type="pres">
      <dgm:prSet presAssocID="{30019EFC-AD23-40DA-974D-F79CC0722198}" presName="composite" presStyleCnt="0"/>
      <dgm:spPr/>
    </dgm:pt>
    <dgm:pt modelId="{446F4038-4789-4121-828D-A9DD416D0389}" type="pres">
      <dgm:prSet presAssocID="{30019EFC-AD23-40DA-974D-F79CC0722198}" presName="parentText" presStyleLbl="alignNode1" presStyleIdx="4" presStyleCnt="6">
        <dgm:presLayoutVars>
          <dgm:chMax val="1"/>
          <dgm:bulletEnabled val="1"/>
        </dgm:presLayoutVars>
      </dgm:prSet>
      <dgm:spPr/>
      <dgm:t>
        <a:bodyPr/>
        <a:lstStyle/>
        <a:p>
          <a:endParaRPr lang="en-US"/>
        </a:p>
      </dgm:t>
    </dgm:pt>
    <dgm:pt modelId="{6D0117E0-2B94-433A-900C-FEEA917F9B17}" type="pres">
      <dgm:prSet presAssocID="{30019EFC-AD23-40DA-974D-F79CC0722198}" presName="descendantText" presStyleLbl="alignAcc1" presStyleIdx="4" presStyleCnt="6">
        <dgm:presLayoutVars>
          <dgm:bulletEnabled val="1"/>
        </dgm:presLayoutVars>
      </dgm:prSet>
      <dgm:spPr/>
      <dgm:t>
        <a:bodyPr/>
        <a:lstStyle/>
        <a:p>
          <a:endParaRPr lang="en-US"/>
        </a:p>
      </dgm:t>
    </dgm:pt>
    <dgm:pt modelId="{0ABC1BD6-B4FA-402A-8C25-9ACFC1BC97D8}" type="pres">
      <dgm:prSet presAssocID="{A434C9B6-951B-4B6B-9DF1-15459BCCA629}" presName="sp" presStyleCnt="0"/>
      <dgm:spPr/>
    </dgm:pt>
    <dgm:pt modelId="{9D489D02-0A68-43B8-84E2-DC73172BCF5F}" type="pres">
      <dgm:prSet presAssocID="{662BE304-6D19-4BAE-ABAF-A98E976BD1CA}" presName="composite" presStyleCnt="0"/>
      <dgm:spPr/>
    </dgm:pt>
    <dgm:pt modelId="{BEF92C86-366E-4942-96FD-EC58054BC4CB}" type="pres">
      <dgm:prSet presAssocID="{662BE304-6D19-4BAE-ABAF-A98E976BD1CA}" presName="parentText" presStyleLbl="alignNode1" presStyleIdx="5" presStyleCnt="6">
        <dgm:presLayoutVars>
          <dgm:chMax val="1"/>
          <dgm:bulletEnabled val="1"/>
        </dgm:presLayoutVars>
      </dgm:prSet>
      <dgm:spPr/>
      <dgm:t>
        <a:bodyPr/>
        <a:lstStyle/>
        <a:p>
          <a:endParaRPr lang="en-US"/>
        </a:p>
      </dgm:t>
    </dgm:pt>
    <dgm:pt modelId="{84421014-8D56-49A2-A080-D30E1982CC41}" type="pres">
      <dgm:prSet presAssocID="{662BE304-6D19-4BAE-ABAF-A98E976BD1CA}" presName="descendantText" presStyleLbl="alignAcc1" presStyleIdx="5" presStyleCnt="6">
        <dgm:presLayoutVars>
          <dgm:bulletEnabled val="1"/>
        </dgm:presLayoutVars>
      </dgm:prSet>
      <dgm:spPr/>
      <dgm:t>
        <a:bodyPr/>
        <a:lstStyle/>
        <a:p>
          <a:endParaRPr lang="en-US"/>
        </a:p>
      </dgm:t>
    </dgm:pt>
  </dgm:ptLst>
  <dgm:cxnLst>
    <dgm:cxn modelId="{F011DA1D-BEC5-46E2-A97C-837B218A191D}" type="presOf" srcId="{0E791DE6-F048-4034-86FE-0A56F33BF584}" destId="{1E32F0F8-9757-43DF-99A6-8113A9818C36}" srcOrd="0" destOrd="0" presId="urn:microsoft.com/office/officeart/2005/8/layout/chevron2"/>
    <dgm:cxn modelId="{DFCF7351-3C12-4176-8C60-27B881EA0146}" srcId="{BDC90882-301C-4987-9033-2044F395C8D8}" destId="{662BE304-6D19-4BAE-ABAF-A98E976BD1CA}" srcOrd="5" destOrd="0" parTransId="{23AA7231-5A19-482F-ADDC-23D4C43851BF}" sibTransId="{A0AAEBB7-8440-4A55-8A7F-D16D39666D12}"/>
    <dgm:cxn modelId="{AA8DC81C-0585-41FC-A22D-A6ECB6599489}" type="presOf" srcId="{F449C8A2-FE5E-4612-96BF-894C44ACDA6A}" destId="{84421014-8D56-49A2-A080-D30E1982CC41}" srcOrd="0" destOrd="0" presId="urn:microsoft.com/office/officeart/2005/8/layout/chevron2"/>
    <dgm:cxn modelId="{79DDAE77-F31D-439F-B4F6-9CD8EA91D9AF}" type="presOf" srcId="{30019EFC-AD23-40DA-974D-F79CC0722198}" destId="{446F4038-4789-4121-828D-A9DD416D0389}" srcOrd="0" destOrd="0" presId="urn:microsoft.com/office/officeart/2005/8/layout/chevron2"/>
    <dgm:cxn modelId="{92A32B6B-119D-4CA6-BE59-73B19DBC1685}" srcId="{9009ABF5-1276-41F6-9DD0-91FFC8C71E77}" destId="{C4753957-47C5-4DE4-9055-069D90802C08}" srcOrd="0" destOrd="0" parTransId="{07E1E8BA-08DE-4941-A883-53413ABF11B1}" sibTransId="{AF1D6BF9-4246-407A-8137-95383001DC63}"/>
    <dgm:cxn modelId="{D0CADFD7-6FF8-4F35-8F41-DD4B4AA373FD}" srcId="{BDC90882-301C-4987-9033-2044F395C8D8}" destId="{30019EFC-AD23-40DA-974D-F79CC0722198}" srcOrd="4" destOrd="0" parTransId="{F95965A1-1A86-443C-A313-B3F2EE153B8D}" sibTransId="{A434C9B6-951B-4B6B-9DF1-15459BCCA629}"/>
    <dgm:cxn modelId="{AD2DD6E6-2CAC-4619-BC69-C38B05A7C7F7}" type="presOf" srcId="{0E40C2B0-576D-4730-9668-B4CDBA448F0D}" destId="{113BA198-FA42-4D57-B5F3-3F5243D5E969}" srcOrd="0" destOrd="0" presId="urn:microsoft.com/office/officeart/2005/8/layout/chevron2"/>
    <dgm:cxn modelId="{7BF35EAB-C43C-4A75-AAA6-65DD57D620B8}" srcId="{BDC90882-301C-4987-9033-2044F395C8D8}" destId="{B711F6EE-6686-48BD-BDF0-A14F8097B738}" srcOrd="2" destOrd="0" parTransId="{476EE89A-FE03-4A7A-BE76-1B1292583187}" sibTransId="{38290BC8-1D05-44E3-A90A-69542D06054D}"/>
    <dgm:cxn modelId="{BC539591-A9C2-4C2C-83DE-31F98987473F}" srcId="{0EC8CF94-D60C-416F-B0C3-A885880DD0B5}" destId="{B2FC6C9C-18BB-4DB2-8AD4-97D89F2C7FC0}" srcOrd="0" destOrd="0" parTransId="{E198D775-7E9F-4610-B496-82ABB935D33A}" sibTransId="{09A3C34A-08DF-49B3-B554-523400B207C3}"/>
    <dgm:cxn modelId="{DA15F3BC-788F-4FEC-AAED-FA37FAA90955}" srcId="{B711F6EE-6686-48BD-BDF0-A14F8097B738}" destId="{5A7E8A77-98F7-4449-A8FB-66A2896CE58D}" srcOrd="0" destOrd="0" parTransId="{B50E1149-088B-461D-A4AF-1F0C1E6520E7}" sibTransId="{060D051D-F7AC-468B-A879-EC7E7972040A}"/>
    <dgm:cxn modelId="{5BD15C47-BA29-4E09-98A1-87A5F1DDE467}" type="presOf" srcId="{4A7C3C6D-97E2-4214-A088-8EC37312386B}" destId="{6D0117E0-2B94-433A-900C-FEEA917F9B17}" srcOrd="0" destOrd="0" presId="urn:microsoft.com/office/officeart/2005/8/layout/chevron2"/>
    <dgm:cxn modelId="{B6842B72-DE82-4032-81E0-E0F04FEA7860}" type="presOf" srcId="{B711F6EE-6686-48BD-BDF0-A14F8097B738}" destId="{F0CB3FBB-F207-4562-B11B-897E38FEC919}" srcOrd="0" destOrd="0" presId="urn:microsoft.com/office/officeart/2005/8/layout/chevron2"/>
    <dgm:cxn modelId="{2A4CFCE0-F434-43F9-95D7-B20D3754751F}" type="presOf" srcId="{BDC90882-301C-4987-9033-2044F395C8D8}" destId="{C462FC85-0769-4334-8797-133ADB982AE4}" srcOrd="0" destOrd="0" presId="urn:microsoft.com/office/officeart/2005/8/layout/chevron2"/>
    <dgm:cxn modelId="{F3E2B94F-51E4-48E3-A155-22F397267BFA}" srcId="{30019EFC-AD23-40DA-974D-F79CC0722198}" destId="{4A7C3C6D-97E2-4214-A088-8EC37312386B}" srcOrd="0" destOrd="0" parTransId="{61E01E04-3622-4CEA-AF26-4D04EF9C9D61}" sibTransId="{0C24CFBA-623D-48C2-BC3D-5FE87B773A67}"/>
    <dgm:cxn modelId="{8082EC7F-36F6-4966-BE99-5BBDD72E9BAB}" type="presOf" srcId="{C4753957-47C5-4DE4-9055-069D90802C08}" destId="{C97AEFA7-1B64-4952-996E-DFECDEB1822F}" srcOrd="0" destOrd="0" presId="urn:microsoft.com/office/officeart/2005/8/layout/chevron2"/>
    <dgm:cxn modelId="{801D1394-AAC1-4596-A9D2-A71739C69A8B}" srcId="{0E791DE6-F048-4034-86FE-0A56F33BF584}" destId="{0E40C2B0-576D-4730-9668-B4CDBA448F0D}" srcOrd="0" destOrd="0" parTransId="{64434352-549D-4F11-B086-C50336F43F48}" sibTransId="{9E7B0475-C365-4807-BD99-BC3A66EEDFFF}"/>
    <dgm:cxn modelId="{D0D86310-E063-4CDB-BA92-91883BDDE0F4}" type="presOf" srcId="{9009ABF5-1276-41F6-9DD0-91FFC8C71E77}" destId="{5319C084-F562-4AFA-B3DF-FBEFDF194647}" srcOrd="0" destOrd="0" presId="urn:microsoft.com/office/officeart/2005/8/layout/chevron2"/>
    <dgm:cxn modelId="{A12E8BF4-0566-4E92-98B4-30617A45DAEE}" srcId="{BDC90882-301C-4987-9033-2044F395C8D8}" destId="{0EC8CF94-D60C-416F-B0C3-A885880DD0B5}" srcOrd="1" destOrd="0" parTransId="{3765331B-81FF-4198-A702-75F0AA10A49A}" sibTransId="{680F7251-B856-4DD1-8E60-B34EBF423653}"/>
    <dgm:cxn modelId="{AFEFBE08-D8F2-44AD-94AD-28E7FCBF67C4}" srcId="{662BE304-6D19-4BAE-ABAF-A98E976BD1CA}" destId="{F449C8A2-FE5E-4612-96BF-894C44ACDA6A}" srcOrd="0" destOrd="0" parTransId="{9FC24235-A648-48C1-B312-48ECFF520E65}" sibTransId="{BA89BBDD-A098-466C-A06F-E8119F6D9328}"/>
    <dgm:cxn modelId="{39943298-CB9D-4186-9A5B-7AE499F19C19}" srcId="{BDC90882-301C-4987-9033-2044F395C8D8}" destId="{9009ABF5-1276-41F6-9DD0-91FFC8C71E77}" srcOrd="3" destOrd="0" parTransId="{31827EC2-D67C-4C52-AAD4-EB0BB9AC6AC1}" sibTransId="{F48A58B0-F0C5-4400-BC70-65E71E61A165}"/>
    <dgm:cxn modelId="{FA9DFBF2-BF65-4FB7-A3FD-409789AF01B7}" type="presOf" srcId="{5A7E8A77-98F7-4449-A8FB-66A2896CE58D}" destId="{31561BA6-0EA0-4656-9593-80D1BF308F1A}" srcOrd="0" destOrd="0" presId="urn:microsoft.com/office/officeart/2005/8/layout/chevron2"/>
    <dgm:cxn modelId="{575E7814-7D3E-4747-B9D6-55C86DD428AD}" type="presOf" srcId="{0EC8CF94-D60C-416F-B0C3-A885880DD0B5}" destId="{207B2A49-707A-4A1F-A488-334A7C2133F4}" srcOrd="0" destOrd="0" presId="urn:microsoft.com/office/officeart/2005/8/layout/chevron2"/>
    <dgm:cxn modelId="{108DE184-2859-427F-B48D-F8C83A5B4D0D}" type="presOf" srcId="{B2FC6C9C-18BB-4DB2-8AD4-97D89F2C7FC0}" destId="{2944EF50-6616-442F-8BB7-231A6C496B5E}" srcOrd="0" destOrd="0" presId="urn:microsoft.com/office/officeart/2005/8/layout/chevron2"/>
    <dgm:cxn modelId="{4B97FE61-6C4C-46CF-BF29-D45892986E94}" type="presOf" srcId="{662BE304-6D19-4BAE-ABAF-A98E976BD1CA}" destId="{BEF92C86-366E-4942-96FD-EC58054BC4CB}" srcOrd="0" destOrd="0" presId="urn:microsoft.com/office/officeart/2005/8/layout/chevron2"/>
    <dgm:cxn modelId="{BF25E932-449D-483A-9E7D-C8F5E3277309}" srcId="{BDC90882-301C-4987-9033-2044F395C8D8}" destId="{0E791DE6-F048-4034-86FE-0A56F33BF584}" srcOrd="0" destOrd="0" parTransId="{DFB18C49-F515-408E-8C1F-920C43CC1DCE}" sibTransId="{74AAFF65-3F63-426C-B594-A2FBFDD1A493}"/>
    <dgm:cxn modelId="{F5D8A847-B096-4D60-9E4E-28EF7A5E0C0D}" type="presParOf" srcId="{C462FC85-0769-4334-8797-133ADB982AE4}" destId="{0CDE14B9-EFC4-4DED-98F6-FE1E0E3ADB49}" srcOrd="0" destOrd="0" presId="urn:microsoft.com/office/officeart/2005/8/layout/chevron2"/>
    <dgm:cxn modelId="{03E8668A-E47A-4458-BD91-A46FB0EDA03A}" type="presParOf" srcId="{0CDE14B9-EFC4-4DED-98F6-FE1E0E3ADB49}" destId="{1E32F0F8-9757-43DF-99A6-8113A9818C36}" srcOrd="0" destOrd="0" presId="urn:microsoft.com/office/officeart/2005/8/layout/chevron2"/>
    <dgm:cxn modelId="{2F8C2809-F5D5-445E-9815-AE14143DA102}" type="presParOf" srcId="{0CDE14B9-EFC4-4DED-98F6-FE1E0E3ADB49}" destId="{113BA198-FA42-4D57-B5F3-3F5243D5E969}" srcOrd="1" destOrd="0" presId="urn:microsoft.com/office/officeart/2005/8/layout/chevron2"/>
    <dgm:cxn modelId="{C72455C4-7786-4F76-AF04-1ECC051154DA}" type="presParOf" srcId="{C462FC85-0769-4334-8797-133ADB982AE4}" destId="{ACDF224B-4343-46A8-BF3D-B9FA8EB571FE}" srcOrd="1" destOrd="0" presId="urn:microsoft.com/office/officeart/2005/8/layout/chevron2"/>
    <dgm:cxn modelId="{174A41EF-0079-42FF-8271-3F42E63756ED}" type="presParOf" srcId="{C462FC85-0769-4334-8797-133ADB982AE4}" destId="{4E26867B-2969-48C9-A08E-802B107A4D93}" srcOrd="2" destOrd="0" presId="urn:microsoft.com/office/officeart/2005/8/layout/chevron2"/>
    <dgm:cxn modelId="{661E2C77-B9A8-43C8-8DAB-937FE0A3BD44}" type="presParOf" srcId="{4E26867B-2969-48C9-A08E-802B107A4D93}" destId="{207B2A49-707A-4A1F-A488-334A7C2133F4}" srcOrd="0" destOrd="0" presId="urn:microsoft.com/office/officeart/2005/8/layout/chevron2"/>
    <dgm:cxn modelId="{08D37E3F-F576-48BE-952E-67720834450F}" type="presParOf" srcId="{4E26867B-2969-48C9-A08E-802B107A4D93}" destId="{2944EF50-6616-442F-8BB7-231A6C496B5E}" srcOrd="1" destOrd="0" presId="urn:microsoft.com/office/officeart/2005/8/layout/chevron2"/>
    <dgm:cxn modelId="{6B97FB09-F5E1-4FD0-B17C-EB671F83B855}" type="presParOf" srcId="{C462FC85-0769-4334-8797-133ADB982AE4}" destId="{88A96DFB-9F8D-401F-93A7-FF5628109EEA}" srcOrd="3" destOrd="0" presId="urn:microsoft.com/office/officeart/2005/8/layout/chevron2"/>
    <dgm:cxn modelId="{FEBF6D8A-ED8D-48EF-B1E9-6E3CE1DB2807}" type="presParOf" srcId="{C462FC85-0769-4334-8797-133ADB982AE4}" destId="{164EDF45-DCDF-4F6F-A15B-5BA5772209CA}" srcOrd="4" destOrd="0" presId="urn:microsoft.com/office/officeart/2005/8/layout/chevron2"/>
    <dgm:cxn modelId="{B8A8D2A2-F55F-4D3C-B651-81A20C328E47}" type="presParOf" srcId="{164EDF45-DCDF-4F6F-A15B-5BA5772209CA}" destId="{F0CB3FBB-F207-4562-B11B-897E38FEC919}" srcOrd="0" destOrd="0" presId="urn:microsoft.com/office/officeart/2005/8/layout/chevron2"/>
    <dgm:cxn modelId="{E3289B9A-01D7-49B0-8261-20FF5EE89B4C}" type="presParOf" srcId="{164EDF45-DCDF-4F6F-A15B-5BA5772209CA}" destId="{31561BA6-0EA0-4656-9593-80D1BF308F1A}" srcOrd="1" destOrd="0" presId="urn:microsoft.com/office/officeart/2005/8/layout/chevron2"/>
    <dgm:cxn modelId="{D0C4108C-930E-4B66-814B-14E333678AC9}" type="presParOf" srcId="{C462FC85-0769-4334-8797-133ADB982AE4}" destId="{78D912F2-6FF7-4E10-BCBB-EE34715DF895}" srcOrd="5" destOrd="0" presId="urn:microsoft.com/office/officeart/2005/8/layout/chevron2"/>
    <dgm:cxn modelId="{AB5AFBE6-FF3A-432F-8190-5F86AAE6169B}" type="presParOf" srcId="{C462FC85-0769-4334-8797-133ADB982AE4}" destId="{C7D27518-72AC-430D-9371-DDBB4220BABF}" srcOrd="6" destOrd="0" presId="urn:microsoft.com/office/officeart/2005/8/layout/chevron2"/>
    <dgm:cxn modelId="{6EFB7D32-6499-4256-9B2E-BCE714249BF9}" type="presParOf" srcId="{C7D27518-72AC-430D-9371-DDBB4220BABF}" destId="{5319C084-F562-4AFA-B3DF-FBEFDF194647}" srcOrd="0" destOrd="0" presId="urn:microsoft.com/office/officeart/2005/8/layout/chevron2"/>
    <dgm:cxn modelId="{2185EB54-7D4B-4D75-8F13-5B588BC75A49}" type="presParOf" srcId="{C7D27518-72AC-430D-9371-DDBB4220BABF}" destId="{C97AEFA7-1B64-4952-996E-DFECDEB1822F}" srcOrd="1" destOrd="0" presId="urn:microsoft.com/office/officeart/2005/8/layout/chevron2"/>
    <dgm:cxn modelId="{1FD456CE-EC68-4405-93C5-EC81240665EC}" type="presParOf" srcId="{C462FC85-0769-4334-8797-133ADB982AE4}" destId="{777F2A66-59A9-4F8F-B36B-4C034FE4D989}" srcOrd="7" destOrd="0" presId="urn:microsoft.com/office/officeart/2005/8/layout/chevron2"/>
    <dgm:cxn modelId="{73D048C5-8DAA-4166-AA0A-3F8B40C0B4C8}" type="presParOf" srcId="{C462FC85-0769-4334-8797-133ADB982AE4}" destId="{3BF6FF71-55EC-4510-82F5-757400F515B2}" srcOrd="8" destOrd="0" presId="urn:microsoft.com/office/officeart/2005/8/layout/chevron2"/>
    <dgm:cxn modelId="{F6FD3CCF-20A2-49FC-9B65-0F600302FB71}" type="presParOf" srcId="{3BF6FF71-55EC-4510-82F5-757400F515B2}" destId="{446F4038-4789-4121-828D-A9DD416D0389}" srcOrd="0" destOrd="0" presId="urn:microsoft.com/office/officeart/2005/8/layout/chevron2"/>
    <dgm:cxn modelId="{CBD98892-F46D-4286-9E4D-AE580220F707}" type="presParOf" srcId="{3BF6FF71-55EC-4510-82F5-757400F515B2}" destId="{6D0117E0-2B94-433A-900C-FEEA917F9B17}" srcOrd="1" destOrd="0" presId="urn:microsoft.com/office/officeart/2005/8/layout/chevron2"/>
    <dgm:cxn modelId="{E5370B1E-9D87-46B6-8620-0E736F6B23BA}" type="presParOf" srcId="{C462FC85-0769-4334-8797-133ADB982AE4}" destId="{0ABC1BD6-B4FA-402A-8C25-9ACFC1BC97D8}" srcOrd="9" destOrd="0" presId="urn:microsoft.com/office/officeart/2005/8/layout/chevron2"/>
    <dgm:cxn modelId="{3B62B2E3-0D94-4E47-A6E3-AA3EFC69C8FD}" type="presParOf" srcId="{C462FC85-0769-4334-8797-133ADB982AE4}" destId="{9D489D02-0A68-43B8-84E2-DC73172BCF5F}" srcOrd="10" destOrd="0" presId="urn:microsoft.com/office/officeart/2005/8/layout/chevron2"/>
    <dgm:cxn modelId="{E2767756-5C4E-4AD3-8EF4-DD3A83A61F28}" type="presParOf" srcId="{9D489D02-0A68-43B8-84E2-DC73172BCF5F}" destId="{BEF92C86-366E-4942-96FD-EC58054BC4CB}" srcOrd="0" destOrd="0" presId="urn:microsoft.com/office/officeart/2005/8/layout/chevron2"/>
    <dgm:cxn modelId="{9FC4ACAF-0D33-4C31-B06A-65C1C8BC13BE}" type="presParOf" srcId="{9D489D02-0A68-43B8-84E2-DC73172BCF5F}" destId="{84421014-8D56-49A2-A080-D30E1982CC41}" srcOrd="1" destOrd="0" presId="urn:microsoft.com/office/officeart/2005/8/layout/chevron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E437422-C560-4C42-8C7A-0DA04E55B9BB}">
      <dsp:nvSpPr>
        <dsp:cNvPr id="0" name=""/>
        <dsp:cNvSpPr/>
      </dsp:nvSpPr>
      <dsp:spPr>
        <a:xfrm>
          <a:off x="0" y="285629"/>
          <a:ext cx="8001000" cy="327600"/>
        </a:xfrm>
        <a:prstGeom prst="rect">
          <a:avLst/>
        </a:prstGeom>
        <a:solidFill>
          <a:srgbClr val="FFFFFF">
            <a:alpha val="0"/>
          </a:srgb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229772" y="93749"/>
          <a:ext cx="5600700" cy="3837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Columns present in tables and views</a:t>
          </a:r>
          <a:endParaRPr lang="en-US" sz="1600" b="1" kern="1200" dirty="0">
            <a:latin typeface="Calibri" pitchFamily="34" charset="0"/>
            <a:cs typeface="Calibri" pitchFamily="34" charset="0"/>
          </a:endParaRPr>
        </a:p>
      </dsp:txBody>
      <dsp:txXfrm>
        <a:off x="229772" y="93749"/>
        <a:ext cx="5600700" cy="383760"/>
      </dsp:txXfrm>
    </dsp:sp>
    <dsp:sp modelId="{C6EBB0DE-782D-4729-AC1B-AFD6DD05183B}">
      <dsp:nvSpPr>
        <dsp:cNvPr id="0" name=""/>
        <dsp:cNvSpPr/>
      </dsp:nvSpPr>
      <dsp:spPr>
        <a:xfrm>
          <a:off x="0" y="875309"/>
          <a:ext cx="8001000" cy="327600"/>
        </a:xfrm>
        <a:prstGeom prst="rect">
          <a:avLst/>
        </a:prstGeom>
        <a:solidFill>
          <a:srgbClr val="FFFFFF">
            <a:alpha val="0"/>
          </a:srgbClr>
        </a:solidFill>
        <a:ln w="25400" cap="flat" cmpd="sng" algn="ctr">
          <a:solidFill>
            <a:schemeClr val="accent3">
              <a:hueOff val="2812566"/>
              <a:satOff val="-4220"/>
              <a:lumOff val="-686"/>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229772" y="683429"/>
          <a:ext cx="5600700" cy="383760"/>
        </a:xfrm>
        <a:prstGeom prst="round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Parameters in stored procedures</a:t>
          </a:r>
          <a:endParaRPr lang="en-US" sz="1600" b="1" kern="1200" dirty="0">
            <a:latin typeface="Calibri" pitchFamily="34" charset="0"/>
            <a:cs typeface="Calibri" pitchFamily="34" charset="0"/>
          </a:endParaRPr>
        </a:p>
      </dsp:txBody>
      <dsp:txXfrm>
        <a:off x="229772" y="683429"/>
        <a:ext cx="5600700" cy="383760"/>
      </dsp:txXfrm>
    </dsp:sp>
    <dsp:sp modelId="{651F067F-7FD3-49A0-930F-C390710D14CC}">
      <dsp:nvSpPr>
        <dsp:cNvPr id="0" name=""/>
        <dsp:cNvSpPr/>
      </dsp:nvSpPr>
      <dsp:spPr>
        <a:xfrm>
          <a:off x="0" y="1464989"/>
          <a:ext cx="8001000" cy="327600"/>
        </a:xfrm>
        <a:prstGeom prst="rect">
          <a:avLst/>
        </a:prstGeom>
        <a:solidFill>
          <a:srgbClr val="FFFFFF">
            <a:alpha val="0"/>
          </a:srgbClr>
        </a:solidFill>
        <a:ln w="25400" cap="flat" cmpd="sng" algn="ctr">
          <a:solidFill>
            <a:schemeClr val="accent3">
              <a:hueOff val="5625132"/>
              <a:satOff val="-8440"/>
              <a:lumOff val="-1373"/>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229772" y="1273109"/>
          <a:ext cx="5600700" cy="383760"/>
        </a:xfrm>
        <a:prstGeom prst="round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Variables</a:t>
          </a:r>
          <a:endParaRPr lang="en-US" sz="1600" b="1" kern="1200" dirty="0">
            <a:latin typeface="Calibri" pitchFamily="34" charset="0"/>
            <a:cs typeface="Calibri" pitchFamily="34" charset="0"/>
          </a:endParaRPr>
        </a:p>
      </dsp:txBody>
      <dsp:txXfrm>
        <a:off x="229772" y="1273109"/>
        <a:ext cx="5600700" cy="383760"/>
      </dsp:txXfrm>
    </dsp:sp>
    <dsp:sp modelId="{F50AFCC0-5C68-4512-ACDD-23FE4FACC4F8}">
      <dsp:nvSpPr>
        <dsp:cNvPr id="0" name=""/>
        <dsp:cNvSpPr/>
      </dsp:nvSpPr>
      <dsp:spPr>
        <a:xfrm>
          <a:off x="0" y="2113170"/>
          <a:ext cx="8001000" cy="327600"/>
        </a:xfrm>
        <a:prstGeom prst="rect">
          <a:avLst/>
        </a:prstGeom>
        <a:solidFill>
          <a:srgbClr val="FFFFFF">
            <a:alpha val="0"/>
          </a:srgbClr>
        </a:solidFill>
        <a:ln w="25400" cap="flat" cmpd="sng" algn="ctr">
          <a:solidFill>
            <a:schemeClr val="accent3">
              <a:hueOff val="8437698"/>
              <a:satOff val="-12660"/>
              <a:lumOff val="-2059"/>
              <a:alphaOff val="0"/>
            </a:schemeClr>
          </a:solidFill>
          <a:prstDash val="solid"/>
        </a:ln>
        <a:effectLst/>
      </dsp:spPr>
      <dsp:style>
        <a:lnRef idx="2">
          <a:scrgbClr r="0" g="0" b="0"/>
        </a:lnRef>
        <a:fillRef idx="1">
          <a:scrgbClr r="0" g="0" b="0"/>
        </a:fillRef>
        <a:effectRef idx="0">
          <a:scrgbClr r="0" g="0" b="0"/>
        </a:effectRef>
        <a:fontRef idx="minor"/>
      </dsp:style>
    </dsp:sp>
    <dsp:sp modelId="{EC1C5D96-D4E0-4B13-B90D-0A1CD7988876}">
      <dsp:nvSpPr>
        <dsp:cNvPr id="0" name=""/>
        <dsp:cNvSpPr/>
      </dsp:nvSpPr>
      <dsp:spPr>
        <a:xfrm>
          <a:off x="228600" y="1862789"/>
          <a:ext cx="7597652" cy="442260"/>
        </a:xfrm>
        <a:prstGeom prst="round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Transact-SQL functions that return one or more data values of a specific data type</a:t>
          </a:r>
          <a:endParaRPr lang="en-US" sz="1600" b="1" kern="1200" dirty="0">
            <a:latin typeface="Calibri" pitchFamily="34" charset="0"/>
            <a:cs typeface="Calibri" pitchFamily="34" charset="0"/>
          </a:endParaRPr>
        </a:p>
      </dsp:txBody>
      <dsp:txXfrm>
        <a:off x="228600" y="1862789"/>
        <a:ext cx="7597652" cy="442260"/>
      </dsp:txXfrm>
    </dsp:sp>
    <dsp:sp modelId="{2086B887-67F7-4A1B-BADA-8683DBD47710}">
      <dsp:nvSpPr>
        <dsp:cNvPr id="0" name=""/>
        <dsp:cNvSpPr/>
      </dsp:nvSpPr>
      <dsp:spPr>
        <a:xfrm>
          <a:off x="0" y="2702850"/>
          <a:ext cx="8001000" cy="327600"/>
        </a:xfrm>
        <a:prstGeom prst="rect">
          <a:avLst/>
        </a:prstGeom>
        <a:solidFill>
          <a:srgbClr val="FFFFFF">
            <a:alpha val="0"/>
          </a:srgb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sp>
    <dsp:sp modelId="{274FBB78-BBC1-4EBB-8038-D9338A246E2B}">
      <dsp:nvSpPr>
        <dsp:cNvPr id="0" name=""/>
        <dsp:cNvSpPr/>
      </dsp:nvSpPr>
      <dsp:spPr>
        <a:xfrm>
          <a:off x="229772" y="2510970"/>
          <a:ext cx="7010396" cy="383760"/>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Stored procedures that have a return code belonging to the integer data type</a:t>
          </a:r>
          <a:endParaRPr lang="en-US" sz="1600" b="1" kern="1200" dirty="0">
            <a:latin typeface="Calibri" pitchFamily="34" charset="0"/>
            <a:cs typeface="Calibri" pitchFamily="34" charset="0"/>
          </a:endParaRPr>
        </a:p>
      </dsp:txBody>
      <dsp:txXfrm>
        <a:off x="229772" y="2510970"/>
        <a:ext cx="7010396" cy="38376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E437422-C560-4C42-8C7A-0DA04E55B9BB}">
      <dsp:nvSpPr>
        <dsp:cNvPr id="0" name=""/>
        <dsp:cNvSpPr/>
      </dsp:nvSpPr>
      <dsp:spPr>
        <a:xfrm>
          <a:off x="0" y="236699"/>
          <a:ext cx="8001000" cy="252000"/>
        </a:xfrm>
        <a:prstGeom prst="rect">
          <a:avLst/>
        </a:prstGeom>
        <a:solidFill>
          <a:srgbClr val="FFFFFF">
            <a:alpha val="0"/>
          </a:srgb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229772" y="89099"/>
          <a:ext cx="5600700" cy="2952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Predicates</a:t>
          </a:r>
          <a:endParaRPr lang="en-US" sz="1600" b="1" kern="1200" dirty="0">
            <a:latin typeface="Calibri" pitchFamily="34" charset="0"/>
            <a:cs typeface="Calibri" pitchFamily="34" charset="0"/>
          </a:endParaRPr>
        </a:p>
      </dsp:txBody>
      <dsp:txXfrm>
        <a:off x="229772" y="89099"/>
        <a:ext cx="5600700" cy="295200"/>
      </dsp:txXfrm>
    </dsp:sp>
    <dsp:sp modelId="{C6EBB0DE-782D-4729-AC1B-AFD6DD05183B}">
      <dsp:nvSpPr>
        <dsp:cNvPr id="0" name=""/>
        <dsp:cNvSpPr/>
      </dsp:nvSpPr>
      <dsp:spPr>
        <a:xfrm>
          <a:off x="0" y="690299"/>
          <a:ext cx="8001000" cy="252000"/>
        </a:xfrm>
        <a:prstGeom prst="rect">
          <a:avLst/>
        </a:prstGeom>
        <a:solidFill>
          <a:srgbClr val="FFFFFF">
            <a:alpha val="0"/>
          </a:srgbClr>
        </a:solidFill>
        <a:ln w="25400" cap="flat" cmpd="sng" algn="ctr">
          <a:solidFill>
            <a:schemeClr val="accent3">
              <a:hueOff val="1250029"/>
              <a:satOff val="-1876"/>
              <a:lumOff val="-305"/>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229772" y="542699"/>
          <a:ext cx="5600700" cy="295200"/>
        </a:xfrm>
        <a:prstGeom prst="roundRect">
          <a:avLst/>
        </a:prstGeom>
        <a:solidFill>
          <a:schemeClr val="accent3">
            <a:hueOff val="1250029"/>
            <a:satOff val="-1876"/>
            <a:lumOff val="-3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Operators</a:t>
          </a:r>
          <a:endParaRPr lang="en-US" sz="1600" b="1" kern="1200" dirty="0">
            <a:latin typeface="Calibri" pitchFamily="34" charset="0"/>
            <a:cs typeface="Calibri" pitchFamily="34" charset="0"/>
          </a:endParaRPr>
        </a:p>
      </dsp:txBody>
      <dsp:txXfrm>
        <a:off x="229772" y="542699"/>
        <a:ext cx="5600700" cy="295200"/>
      </dsp:txXfrm>
    </dsp:sp>
    <dsp:sp modelId="{1729DA82-14CC-492F-B7A7-709E7D5EC817}">
      <dsp:nvSpPr>
        <dsp:cNvPr id="0" name=""/>
        <dsp:cNvSpPr/>
      </dsp:nvSpPr>
      <dsp:spPr>
        <a:xfrm>
          <a:off x="0" y="1123015"/>
          <a:ext cx="8001000" cy="252000"/>
        </a:xfrm>
        <a:prstGeom prst="rect">
          <a:avLst/>
        </a:prstGeom>
        <a:solidFill>
          <a:schemeClr val="accent3">
            <a:lumMod val="40000"/>
            <a:lumOff val="60000"/>
            <a:alpha val="90000"/>
          </a:schemeClr>
        </a:solidFill>
        <a:ln w="25400" cap="flat" cmpd="sng" algn="ctr">
          <a:solidFill>
            <a:schemeClr val="accent3">
              <a:hueOff val="2500059"/>
              <a:satOff val="-3751"/>
              <a:lumOff val="-610"/>
              <a:alphaOff val="0"/>
            </a:schemeClr>
          </a:solidFill>
          <a:prstDash val="solid"/>
        </a:ln>
        <a:effectLst/>
      </dsp:spPr>
      <dsp:style>
        <a:lnRef idx="2">
          <a:scrgbClr r="0" g="0" b="0"/>
        </a:lnRef>
        <a:fillRef idx="1">
          <a:scrgbClr r="0" g="0" b="0"/>
        </a:fillRef>
        <a:effectRef idx="0">
          <a:scrgbClr r="0" g="0" b="0"/>
        </a:effectRef>
        <a:fontRef idx="minor"/>
      </dsp:style>
    </dsp:sp>
    <dsp:sp modelId="{B11FDC38-E8C0-4B7D-A4AF-A12A308AAF59}">
      <dsp:nvSpPr>
        <dsp:cNvPr id="0" name=""/>
        <dsp:cNvSpPr/>
      </dsp:nvSpPr>
      <dsp:spPr>
        <a:xfrm>
          <a:off x="266701" y="1005784"/>
          <a:ext cx="5600700" cy="295200"/>
        </a:xfrm>
        <a:prstGeom prst="roundRect">
          <a:avLst/>
        </a:prstGeom>
        <a:solidFill>
          <a:schemeClr val="accent3">
            <a:hueOff val="2500059"/>
            <a:satOff val="-3751"/>
            <a:lumOff val="-6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Functions</a:t>
          </a:r>
          <a:endParaRPr lang="en-US" sz="1600" b="1" kern="1200" dirty="0">
            <a:latin typeface="Calibri" pitchFamily="34" charset="0"/>
            <a:cs typeface="Calibri" pitchFamily="34" charset="0"/>
          </a:endParaRPr>
        </a:p>
      </dsp:txBody>
      <dsp:txXfrm>
        <a:off x="266701" y="1005784"/>
        <a:ext cx="5600700" cy="295200"/>
      </dsp:txXfrm>
    </dsp:sp>
    <dsp:sp modelId="{651F067F-7FD3-49A0-930F-C390710D14CC}">
      <dsp:nvSpPr>
        <dsp:cNvPr id="0" name=""/>
        <dsp:cNvSpPr/>
      </dsp:nvSpPr>
      <dsp:spPr>
        <a:xfrm>
          <a:off x="0" y="1597499"/>
          <a:ext cx="8001000" cy="252000"/>
        </a:xfrm>
        <a:prstGeom prst="rect">
          <a:avLst/>
        </a:prstGeom>
        <a:solidFill>
          <a:srgbClr val="FFFFFF">
            <a:alpha val="0"/>
          </a:srgbClr>
        </a:solidFill>
        <a:ln w="25400" cap="flat" cmpd="sng" algn="ctr">
          <a:solidFill>
            <a:schemeClr val="accent3">
              <a:hueOff val="3750088"/>
              <a:satOff val="-5627"/>
              <a:lumOff val="-915"/>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229772" y="1449899"/>
          <a:ext cx="5600700" cy="295200"/>
        </a:xfrm>
        <a:prstGeom prst="roundRect">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Variables</a:t>
          </a:r>
          <a:endParaRPr lang="en-US" sz="1600" b="1" kern="1200" dirty="0">
            <a:latin typeface="Calibri" pitchFamily="34" charset="0"/>
            <a:cs typeface="Calibri" pitchFamily="34" charset="0"/>
          </a:endParaRPr>
        </a:p>
      </dsp:txBody>
      <dsp:txXfrm>
        <a:off x="229772" y="1449899"/>
        <a:ext cx="5600700" cy="295200"/>
      </dsp:txXfrm>
    </dsp:sp>
    <dsp:sp modelId="{F50AFCC0-5C68-4512-ACDD-23FE4FACC4F8}">
      <dsp:nvSpPr>
        <dsp:cNvPr id="0" name=""/>
        <dsp:cNvSpPr/>
      </dsp:nvSpPr>
      <dsp:spPr>
        <a:xfrm>
          <a:off x="0" y="2096100"/>
          <a:ext cx="8001000" cy="252000"/>
        </a:xfrm>
        <a:prstGeom prst="rect">
          <a:avLst/>
        </a:prstGeom>
        <a:solidFill>
          <a:srgbClr val="FFFFFF">
            <a:alpha val="0"/>
          </a:srgbClr>
        </a:solidFill>
        <a:ln w="25400" cap="flat" cmpd="sng" algn="ctr">
          <a:solidFill>
            <a:schemeClr val="accent3">
              <a:hueOff val="5000117"/>
              <a:satOff val="-7502"/>
              <a:lumOff val="-1220"/>
              <a:alphaOff val="0"/>
            </a:schemeClr>
          </a:solidFill>
          <a:prstDash val="solid"/>
        </a:ln>
        <a:effectLst/>
      </dsp:spPr>
      <dsp:style>
        <a:lnRef idx="2">
          <a:scrgbClr r="0" g="0" b="0"/>
        </a:lnRef>
        <a:fillRef idx="1">
          <a:scrgbClr r="0" g="0" b="0"/>
        </a:fillRef>
        <a:effectRef idx="0">
          <a:scrgbClr r="0" g="0" b="0"/>
        </a:effectRef>
        <a:fontRef idx="minor"/>
      </dsp:style>
    </dsp:sp>
    <dsp:sp modelId="{EC1C5D96-D4E0-4B13-B90D-0A1CD7988876}">
      <dsp:nvSpPr>
        <dsp:cNvPr id="0" name=""/>
        <dsp:cNvSpPr/>
      </dsp:nvSpPr>
      <dsp:spPr>
        <a:xfrm>
          <a:off x="229272" y="1903499"/>
          <a:ext cx="5602548" cy="340200"/>
        </a:xfrm>
        <a:prstGeom prst="roundRect">
          <a:avLst/>
        </a:prstGeom>
        <a:solidFill>
          <a:schemeClr val="accent3">
            <a:hueOff val="5000117"/>
            <a:satOff val="-7502"/>
            <a:lumOff val="-12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Expressions</a:t>
          </a:r>
          <a:endParaRPr lang="en-US" sz="1600" b="1" kern="1200" dirty="0">
            <a:latin typeface="Calibri" pitchFamily="34" charset="0"/>
            <a:cs typeface="Calibri" pitchFamily="34" charset="0"/>
          </a:endParaRPr>
        </a:p>
      </dsp:txBody>
      <dsp:txXfrm>
        <a:off x="229272" y="1903499"/>
        <a:ext cx="5602548" cy="340200"/>
      </dsp:txXfrm>
    </dsp:sp>
    <dsp:sp modelId="{2086B887-67F7-4A1B-BADA-8683DBD47710}">
      <dsp:nvSpPr>
        <dsp:cNvPr id="0" name=""/>
        <dsp:cNvSpPr/>
      </dsp:nvSpPr>
      <dsp:spPr>
        <a:xfrm>
          <a:off x="0" y="2568900"/>
          <a:ext cx="8001000" cy="252000"/>
        </a:xfrm>
        <a:prstGeom prst="rect">
          <a:avLst/>
        </a:prstGeom>
        <a:solidFill>
          <a:srgbClr val="FFFFFF">
            <a:alpha val="0"/>
          </a:srgbClr>
        </a:solidFill>
        <a:ln w="25400" cap="flat" cmpd="sng" algn="ctr">
          <a:solidFill>
            <a:schemeClr val="accent3">
              <a:hueOff val="6250147"/>
              <a:satOff val="-9378"/>
              <a:lumOff val="-1525"/>
              <a:alphaOff val="0"/>
            </a:schemeClr>
          </a:solidFill>
          <a:prstDash val="solid"/>
        </a:ln>
        <a:effectLst/>
      </dsp:spPr>
      <dsp:style>
        <a:lnRef idx="2">
          <a:scrgbClr r="0" g="0" b="0"/>
        </a:lnRef>
        <a:fillRef idx="1">
          <a:scrgbClr r="0" g="0" b="0"/>
        </a:fillRef>
        <a:effectRef idx="0">
          <a:scrgbClr r="0" g="0" b="0"/>
        </a:effectRef>
        <a:fontRef idx="minor"/>
      </dsp:style>
    </dsp:sp>
    <dsp:sp modelId="{274FBB78-BBC1-4EBB-8038-D9338A246E2B}">
      <dsp:nvSpPr>
        <dsp:cNvPr id="0" name=""/>
        <dsp:cNvSpPr/>
      </dsp:nvSpPr>
      <dsp:spPr>
        <a:xfrm>
          <a:off x="229772" y="2402100"/>
          <a:ext cx="5638784" cy="314399"/>
        </a:xfrm>
        <a:prstGeom prst="roundRect">
          <a:avLst/>
        </a:prstGeom>
        <a:solidFill>
          <a:schemeClr val="accent3">
            <a:hueOff val="6250147"/>
            <a:satOff val="-9378"/>
            <a:lumOff val="-15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Control-of Flow</a:t>
          </a:r>
          <a:endParaRPr lang="en-US" sz="1600" b="1" kern="1200" dirty="0">
            <a:latin typeface="Calibri" pitchFamily="34" charset="0"/>
            <a:cs typeface="Calibri" pitchFamily="34" charset="0"/>
          </a:endParaRPr>
        </a:p>
      </dsp:txBody>
      <dsp:txXfrm>
        <a:off x="229772" y="2402100"/>
        <a:ext cx="5638784" cy="314399"/>
      </dsp:txXfrm>
    </dsp:sp>
    <dsp:sp modelId="{8636A23B-EBBC-4E92-A195-F928758287F9}">
      <dsp:nvSpPr>
        <dsp:cNvPr id="0" name=""/>
        <dsp:cNvSpPr/>
      </dsp:nvSpPr>
      <dsp:spPr>
        <a:xfrm>
          <a:off x="0" y="3022500"/>
          <a:ext cx="8001000" cy="252000"/>
        </a:xfrm>
        <a:prstGeom prst="rect">
          <a:avLst/>
        </a:prstGeom>
        <a:solidFill>
          <a:schemeClr val="accent1">
            <a:lumMod val="20000"/>
            <a:lumOff val="80000"/>
            <a:alpha val="90000"/>
          </a:schemeClr>
        </a:solidFill>
        <a:ln w="25400" cap="flat" cmpd="sng" algn="ctr">
          <a:solidFill>
            <a:schemeClr val="accent3">
              <a:hueOff val="7500176"/>
              <a:satOff val="-11253"/>
              <a:lumOff val="-1830"/>
              <a:alphaOff val="0"/>
            </a:schemeClr>
          </a:solidFill>
          <a:prstDash val="solid"/>
        </a:ln>
        <a:effectLst/>
      </dsp:spPr>
      <dsp:style>
        <a:lnRef idx="2">
          <a:scrgbClr r="0" g="0" b="0"/>
        </a:lnRef>
        <a:fillRef idx="1">
          <a:scrgbClr r="0" g="0" b="0"/>
        </a:fillRef>
        <a:effectRef idx="0">
          <a:scrgbClr r="0" g="0" b="0"/>
        </a:effectRef>
        <a:fontRef idx="minor"/>
      </dsp:style>
    </dsp:sp>
    <dsp:sp modelId="{1831ABE7-7BDF-405A-A762-944808892E2C}">
      <dsp:nvSpPr>
        <dsp:cNvPr id="0" name=""/>
        <dsp:cNvSpPr/>
      </dsp:nvSpPr>
      <dsp:spPr>
        <a:xfrm>
          <a:off x="228600" y="2874900"/>
          <a:ext cx="5600700" cy="295200"/>
        </a:xfrm>
        <a:prstGeom prst="roundRect">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Errors</a:t>
          </a:r>
          <a:endParaRPr lang="en-US" sz="1600" b="1" kern="1200" dirty="0">
            <a:latin typeface="Calibri" pitchFamily="34" charset="0"/>
            <a:cs typeface="Calibri" pitchFamily="34" charset="0"/>
          </a:endParaRPr>
        </a:p>
      </dsp:txBody>
      <dsp:txXfrm>
        <a:off x="228600" y="2874900"/>
        <a:ext cx="5600700" cy="295200"/>
      </dsp:txXfrm>
    </dsp:sp>
    <dsp:sp modelId="{D9C96D2D-C9B6-4335-A340-8CC6D55E4CB4}">
      <dsp:nvSpPr>
        <dsp:cNvPr id="0" name=""/>
        <dsp:cNvSpPr/>
      </dsp:nvSpPr>
      <dsp:spPr>
        <a:xfrm>
          <a:off x="0" y="3476100"/>
          <a:ext cx="8001000" cy="252000"/>
        </a:xfrm>
        <a:prstGeom prst="rect">
          <a:avLst/>
        </a:prstGeom>
        <a:solidFill>
          <a:schemeClr val="accent1">
            <a:lumMod val="20000"/>
            <a:lumOff val="80000"/>
            <a:alpha val="90000"/>
          </a:schemeClr>
        </a:solidFill>
        <a:ln w="25400" cap="flat" cmpd="sng" algn="ctr">
          <a:solidFill>
            <a:schemeClr val="accent3">
              <a:hueOff val="8750205"/>
              <a:satOff val="-13129"/>
              <a:lumOff val="-2135"/>
              <a:alphaOff val="0"/>
            </a:schemeClr>
          </a:solidFill>
          <a:prstDash val="solid"/>
        </a:ln>
        <a:effectLst/>
      </dsp:spPr>
      <dsp:style>
        <a:lnRef idx="2">
          <a:scrgbClr r="0" g="0" b="0"/>
        </a:lnRef>
        <a:fillRef idx="1">
          <a:scrgbClr r="0" g="0" b="0"/>
        </a:fillRef>
        <a:effectRef idx="0">
          <a:scrgbClr r="0" g="0" b="0"/>
        </a:effectRef>
        <a:fontRef idx="minor"/>
      </dsp:style>
    </dsp:sp>
    <dsp:sp modelId="{1B243D12-DF88-4CF5-AF59-CC3EF16D4BA7}">
      <dsp:nvSpPr>
        <dsp:cNvPr id="0" name=""/>
        <dsp:cNvSpPr/>
      </dsp:nvSpPr>
      <dsp:spPr>
        <a:xfrm>
          <a:off x="266701" y="3328500"/>
          <a:ext cx="5600700" cy="295200"/>
        </a:xfrm>
        <a:prstGeom prst="roundRect">
          <a:avLst/>
        </a:prstGeom>
        <a:solidFill>
          <a:schemeClr val="accent3">
            <a:hueOff val="8750205"/>
            <a:satOff val="-13129"/>
            <a:lumOff val="-21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Transactions</a:t>
          </a:r>
          <a:endParaRPr lang="en-US" sz="1600" b="1" kern="1200" dirty="0">
            <a:latin typeface="Calibri" pitchFamily="34" charset="0"/>
            <a:cs typeface="Calibri" pitchFamily="34" charset="0"/>
          </a:endParaRPr>
        </a:p>
      </dsp:txBody>
      <dsp:txXfrm>
        <a:off x="266701" y="3328500"/>
        <a:ext cx="5600700" cy="295200"/>
      </dsp:txXfrm>
    </dsp:sp>
    <dsp:sp modelId="{1C7A3C56-CD89-461F-9412-0A030C7CDE98}">
      <dsp:nvSpPr>
        <dsp:cNvPr id="0" name=""/>
        <dsp:cNvSpPr/>
      </dsp:nvSpPr>
      <dsp:spPr>
        <a:xfrm>
          <a:off x="0" y="3929700"/>
          <a:ext cx="8001000" cy="252000"/>
        </a:xfrm>
        <a:prstGeom prst="rect">
          <a:avLst/>
        </a:prstGeom>
        <a:solidFill>
          <a:schemeClr val="accent1">
            <a:lumMod val="20000"/>
            <a:lumOff val="80000"/>
            <a:alpha val="90000"/>
          </a:schemeClr>
        </a:solidFill>
        <a:ln w="25400" cap="flat" cmpd="sng" algn="ctr">
          <a:solidFill>
            <a:schemeClr val="accent3">
              <a:hueOff val="10000235"/>
              <a:satOff val="-15004"/>
              <a:lumOff val="-2440"/>
              <a:alphaOff val="0"/>
            </a:schemeClr>
          </a:solidFill>
          <a:prstDash val="solid"/>
        </a:ln>
        <a:effectLst/>
      </dsp:spPr>
      <dsp:style>
        <a:lnRef idx="2">
          <a:scrgbClr r="0" g="0" b="0"/>
        </a:lnRef>
        <a:fillRef idx="1">
          <a:scrgbClr r="0" g="0" b="0"/>
        </a:fillRef>
        <a:effectRef idx="0">
          <a:scrgbClr r="0" g="0" b="0"/>
        </a:effectRef>
        <a:fontRef idx="minor"/>
      </dsp:style>
    </dsp:sp>
    <dsp:sp modelId="{39C57E38-1AB3-4342-B503-651CBC9687FA}">
      <dsp:nvSpPr>
        <dsp:cNvPr id="0" name=""/>
        <dsp:cNvSpPr/>
      </dsp:nvSpPr>
      <dsp:spPr>
        <a:xfrm>
          <a:off x="228600" y="3782100"/>
          <a:ext cx="5600700" cy="295200"/>
        </a:xfrm>
        <a:prstGeom prst="roundRect">
          <a:avLst/>
        </a:prstGeom>
        <a:solidFill>
          <a:schemeClr val="accent3">
            <a:hueOff val="10000235"/>
            <a:satOff val="-15004"/>
            <a:lumOff val="-244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Comments</a:t>
          </a:r>
          <a:endParaRPr lang="en-US" sz="1600" b="1" kern="1200" dirty="0">
            <a:latin typeface="Calibri" pitchFamily="34" charset="0"/>
            <a:cs typeface="Calibri" pitchFamily="34" charset="0"/>
          </a:endParaRPr>
        </a:p>
      </dsp:txBody>
      <dsp:txXfrm>
        <a:off x="228600" y="3782100"/>
        <a:ext cx="5600700" cy="295200"/>
      </dsp:txXfrm>
    </dsp:sp>
    <dsp:sp modelId="{FF04208B-1378-40C4-9C95-B51F899373F0}">
      <dsp:nvSpPr>
        <dsp:cNvPr id="0" name=""/>
        <dsp:cNvSpPr/>
      </dsp:nvSpPr>
      <dsp:spPr>
        <a:xfrm>
          <a:off x="0" y="4383300"/>
          <a:ext cx="8001000" cy="252000"/>
        </a:xfrm>
        <a:prstGeom prst="rect">
          <a:avLst/>
        </a:prstGeom>
        <a:solidFill>
          <a:schemeClr val="lt1">
            <a:hueOff val="0"/>
            <a:satOff val="0"/>
            <a:lumOff val="0"/>
            <a:alpha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sp>
    <dsp:sp modelId="{46423F51-021C-49B1-9EBB-0BEF4FBDA965}">
      <dsp:nvSpPr>
        <dsp:cNvPr id="0" name=""/>
        <dsp:cNvSpPr/>
      </dsp:nvSpPr>
      <dsp:spPr>
        <a:xfrm>
          <a:off x="228600" y="4235700"/>
          <a:ext cx="5600700" cy="295200"/>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Batch Separators</a:t>
          </a:r>
          <a:endParaRPr lang="en-US" sz="1600" b="1" kern="1200" dirty="0">
            <a:latin typeface="Calibri" pitchFamily="34" charset="0"/>
            <a:cs typeface="Calibri" pitchFamily="34" charset="0"/>
          </a:endParaRPr>
        </a:p>
      </dsp:txBody>
      <dsp:txXfrm>
        <a:off x="228600" y="4235700"/>
        <a:ext cx="5600700" cy="2952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88712DC-71E7-465F-AD92-784BE24331FA}">
      <dsp:nvSpPr>
        <dsp:cNvPr id="0" name=""/>
        <dsp:cNvSpPr/>
      </dsp:nvSpPr>
      <dsp:spPr>
        <a:xfrm rot="5400000">
          <a:off x="4412417" y="-2971691"/>
          <a:ext cx="410884" cy="6459124"/>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Determines whether a specified value matches any value in a </a:t>
          </a:r>
          <a:r>
            <a:rPr lang="en-US" sz="1400" kern="1200" dirty="0" err="1" smtClean="0">
              <a:latin typeface="Calibri" pitchFamily="34" charset="0"/>
              <a:cs typeface="Calibri" pitchFamily="34" charset="0"/>
            </a:rPr>
            <a:t>subquery</a:t>
          </a:r>
          <a:r>
            <a:rPr lang="en-US" sz="1400" kern="1200" dirty="0" smtClean="0">
              <a:latin typeface="Calibri" pitchFamily="34" charset="0"/>
              <a:cs typeface="Calibri" pitchFamily="34" charset="0"/>
            </a:rPr>
            <a:t> or a list.</a:t>
          </a:r>
          <a:endParaRPr lang="en-US" sz="1400" kern="1200" dirty="0">
            <a:latin typeface="Calibri" pitchFamily="34" charset="0"/>
            <a:cs typeface="Calibri" pitchFamily="34" charset="0"/>
          </a:endParaRPr>
        </a:p>
      </dsp:txBody>
      <dsp:txXfrm rot="5400000">
        <a:off x="4412417" y="-2971691"/>
        <a:ext cx="410884" cy="6459124"/>
      </dsp:txXfrm>
    </dsp:sp>
    <dsp:sp modelId="{51B31CAA-C45A-4E53-9F07-3D8308984796}">
      <dsp:nvSpPr>
        <dsp:cNvPr id="0" name=""/>
        <dsp:cNvSpPr/>
      </dsp:nvSpPr>
      <dsp:spPr>
        <a:xfrm>
          <a:off x="160" y="1067"/>
          <a:ext cx="1388137" cy="51360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1" kern="1200" dirty="0" smtClean="0">
              <a:latin typeface="Calibri" pitchFamily="34" charset="0"/>
              <a:cs typeface="Calibri" pitchFamily="34" charset="0"/>
            </a:rPr>
            <a:t>IN</a:t>
          </a:r>
          <a:endParaRPr lang="en-US" sz="1400" b="1" kern="1200" dirty="0">
            <a:latin typeface="Calibri" pitchFamily="34" charset="0"/>
            <a:cs typeface="Calibri" pitchFamily="34" charset="0"/>
          </a:endParaRPr>
        </a:p>
      </dsp:txBody>
      <dsp:txXfrm>
        <a:off x="160" y="1067"/>
        <a:ext cx="1388137" cy="513605"/>
      </dsp:txXfrm>
    </dsp:sp>
    <dsp:sp modelId="{63A1AEEA-A1AF-4A34-88D1-312C252C46C7}">
      <dsp:nvSpPr>
        <dsp:cNvPr id="0" name=""/>
        <dsp:cNvSpPr/>
      </dsp:nvSpPr>
      <dsp:spPr>
        <a:xfrm rot="5400000">
          <a:off x="4412417" y="-2432405"/>
          <a:ext cx="410884" cy="6459124"/>
        </a:xfrm>
        <a:prstGeom prst="round2SameRect">
          <a:avLst/>
        </a:prstGeom>
        <a:solidFill>
          <a:schemeClr val="accent4">
            <a:tint val="40000"/>
            <a:alpha val="90000"/>
            <a:hueOff val="-1315235"/>
            <a:satOff val="7386"/>
            <a:lumOff val="469"/>
            <a:alphaOff val="0"/>
          </a:schemeClr>
        </a:solidFill>
        <a:ln w="25400" cap="flat" cmpd="sng" algn="ctr">
          <a:solidFill>
            <a:schemeClr val="accent4">
              <a:tint val="40000"/>
              <a:alpha val="90000"/>
              <a:hueOff val="-1315235"/>
              <a:satOff val="7386"/>
              <a:lumOff val="4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Specifies a range of values to test.</a:t>
          </a:r>
          <a:endParaRPr lang="en-US" sz="1400" kern="1200" dirty="0">
            <a:latin typeface="Calibri" pitchFamily="34" charset="0"/>
            <a:cs typeface="Calibri" pitchFamily="34" charset="0"/>
          </a:endParaRPr>
        </a:p>
      </dsp:txBody>
      <dsp:txXfrm rot="5400000">
        <a:off x="4412417" y="-2432405"/>
        <a:ext cx="410884" cy="6459124"/>
      </dsp:txXfrm>
    </dsp:sp>
    <dsp:sp modelId="{E71AAEC2-1F52-4FF3-B444-CE661BFB3F1D}">
      <dsp:nvSpPr>
        <dsp:cNvPr id="0" name=""/>
        <dsp:cNvSpPr/>
      </dsp:nvSpPr>
      <dsp:spPr>
        <a:xfrm>
          <a:off x="160" y="540353"/>
          <a:ext cx="1388137" cy="513605"/>
        </a:xfrm>
        <a:prstGeom prst="round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1" kern="1200" dirty="0" smtClean="0">
              <a:latin typeface="Calibri" pitchFamily="34" charset="0"/>
              <a:cs typeface="Calibri" pitchFamily="34" charset="0"/>
            </a:rPr>
            <a:t>BETWEEN</a:t>
          </a:r>
          <a:endParaRPr lang="en-US" sz="1400" b="1" kern="1200" dirty="0">
            <a:latin typeface="Calibri" pitchFamily="34" charset="0"/>
            <a:cs typeface="Calibri" pitchFamily="34" charset="0"/>
          </a:endParaRPr>
        </a:p>
      </dsp:txBody>
      <dsp:txXfrm>
        <a:off x="160" y="540353"/>
        <a:ext cx="1388137" cy="513605"/>
      </dsp:txXfrm>
    </dsp:sp>
    <dsp:sp modelId="{B8DA601C-F577-40DB-9704-A0F2BC05290E}">
      <dsp:nvSpPr>
        <dsp:cNvPr id="0" name=""/>
        <dsp:cNvSpPr/>
      </dsp:nvSpPr>
      <dsp:spPr>
        <a:xfrm rot="5400000">
          <a:off x="4412417" y="-1893119"/>
          <a:ext cx="410884" cy="6459124"/>
        </a:xfrm>
        <a:prstGeom prst="round2SameRect">
          <a:avLst/>
        </a:prstGeom>
        <a:solidFill>
          <a:schemeClr val="accent4">
            <a:tint val="40000"/>
            <a:alpha val="90000"/>
            <a:hueOff val="-2630471"/>
            <a:satOff val="14771"/>
            <a:lumOff val="939"/>
            <a:alphaOff val="0"/>
          </a:schemeClr>
        </a:solidFill>
        <a:ln w="25400" cap="flat" cmpd="sng" algn="ctr">
          <a:solidFill>
            <a:schemeClr val="accent4">
              <a:tint val="40000"/>
              <a:alpha val="90000"/>
              <a:hueOff val="-2630471"/>
              <a:satOff val="14771"/>
              <a:lumOff val="9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Used to match characters against a specified pattern.</a:t>
          </a:r>
          <a:endParaRPr lang="en-US" sz="1400" kern="1200" dirty="0">
            <a:latin typeface="Calibri" pitchFamily="34" charset="0"/>
            <a:cs typeface="Calibri" pitchFamily="34" charset="0"/>
          </a:endParaRPr>
        </a:p>
      </dsp:txBody>
      <dsp:txXfrm rot="5400000">
        <a:off x="4412417" y="-1893119"/>
        <a:ext cx="410884" cy="6459124"/>
      </dsp:txXfrm>
    </dsp:sp>
    <dsp:sp modelId="{7D17A0AD-1416-4AC5-BF5A-DCA4A5EBEDDA}">
      <dsp:nvSpPr>
        <dsp:cNvPr id="0" name=""/>
        <dsp:cNvSpPr/>
      </dsp:nvSpPr>
      <dsp:spPr>
        <a:xfrm>
          <a:off x="9" y="1084627"/>
          <a:ext cx="1388137" cy="513605"/>
        </a:xfrm>
        <a:prstGeom prst="round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1" kern="1200" dirty="0" smtClean="0">
              <a:latin typeface="Calibri" pitchFamily="34" charset="0"/>
              <a:cs typeface="Calibri" pitchFamily="34" charset="0"/>
            </a:rPr>
            <a:t>LIKE</a:t>
          </a:r>
          <a:endParaRPr lang="en-US" sz="1400" b="1" kern="1200" dirty="0">
            <a:latin typeface="Calibri" pitchFamily="34" charset="0"/>
            <a:cs typeface="Calibri" pitchFamily="34" charset="0"/>
          </a:endParaRPr>
        </a:p>
      </dsp:txBody>
      <dsp:txXfrm>
        <a:off x="9" y="1084627"/>
        <a:ext cx="1388137" cy="513605"/>
      </dsp:txXfrm>
    </dsp:sp>
    <dsp:sp modelId="{4ADC6982-56F7-4F86-BEFF-E9C83B50AEB4}">
      <dsp:nvSpPr>
        <dsp:cNvPr id="0" name=""/>
        <dsp:cNvSpPr/>
      </dsp:nvSpPr>
      <dsp:spPr>
        <a:xfrm rot="5400000">
          <a:off x="4397350" y="-1369916"/>
          <a:ext cx="410884" cy="6491292"/>
        </a:xfrm>
        <a:prstGeom prst="round2SameRect">
          <a:avLst/>
        </a:prstGeom>
        <a:solidFill>
          <a:schemeClr val="accent4">
            <a:tint val="40000"/>
            <a:alpha val="90000"/>
            <a:hueOff val="-3945706"/>
            <a:satOff val="22157"/>
            <a:lumOff val="1408"/>
            <a:alphaOff val="0"/>
          </a:schemeClr>
        </a:solidFill>
        <a:ln w="25400" cap="flat" cmpd="sng" algn="ctr">
          <a:solidFill>
            <a:schemeClr val="accent4">
              <a:tint val="40000"/>
              <a:alpha val="90000"/>
              <a:hueOff val="-3945706"/>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Searches for precise or less precise matches to single words and phrases, words within a certain distance of one another, or weighted matches.</a:t>
          </a:r>
          <a:endParaRPr lang="en-US" sz="1400" kern="1200" dirty="0">
            <a:latin typeface="Calibri" pitchFamily="34" charset="0"/>
            <a:cs typeface="Calibri" pitchFamily="34" charset="0"/>
          </a:endParaRPr>
        </a:p>
      </dsp:txBody>
      <dsp:txXfrm rot="5400000">
        <a:off x="4397350" y="-1369916"/>
        <a:ext cx="410884" cy="6491292"/>
      </dsp:txXfrm>
    </dsp:sp>
    <dsp:sp modelId="{7641A8C1-98C2-4A7D-8333-B65BCEA6926B}">
      <dsp:nvSpPr>
        <dsp:cNvPr id="0" name=""/>
        <dsp:cNvSpPr/>
      </dsp:nvSpPr>
      <dsp:spPr>
        <a:xfrm>
          <a:off x="160" y="1618926"/>
          <a:ext cx="1356986" cy="513605"/>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1" kern="1200" dirty="0" smtClean="0">
              <a:latin typeface="Calibri" pitchFamily="34" charset="0"/>
              <a:cs typeface="Calibri" pitchFamily="34" charset="0"/>
            </a:rPr>
            <a:t>CONTAINS</a:t>
          </a:r>
          <a:endParaRPr lang="en-US" sz="1400" b="1" kern="1200" dirty="0">
            <a:latin typeface="Calibri" pitchFamily="34" charset="0"/>
            <a:cs typeface="Calibri" pitchFamily="34" charset="0"/>
          </a:endParaRPr>
        </a:p>
      </dsp:txBody>
      <dsp:txXfrm>
        <a:off x="160" y="1618926"/>
        <a:ext cx="1356986" cy="513605"/>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E32F0F8-9757-43DF-99A6-8113A9818C36}">
      <dsp:nvSpPr>
        <dsp:cNvPr id="0" name=""/>
        <dsp:cNvSpPr/>
      </dsp:nvSpPr>
      <dsp:spPr>
        <a:xfrm rot="5400000">
          <a:off x="-88585" y="90843"/>
          <a:ext cx="590568" cy="413397"/>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latin typeface="Calibri" pitchFamily="34" charset="0"/>
              <a:cs typeface="Calibri" pitchFamily="34" charset="0"/>
            </a:rPr>
            <a:t>1</a:t>
          </a:r>
          <a:endParaRPr lang="en-US" sz="1800" b="1" kern="1200" dirty="0">
            <a:latin typeface="Calibri" pitchFamily="34" charset="0"/>
            <a:cs typeface="Calibri" pitchFamily="34" charset="0"/>
          </a:endParaRPr>
        </a:p>
      </dsp:txBody>
      <dsp:txXfrm rot="5400000">
        <a:off x="-88585" y="90843"/>
        <a:ext cx="590568" cy="413397"/>
      </dsp:txXfrm>
    </dsp:sp>
    <dsp:sp modelId="{113BA198-FA42-4D57-B5F3-3F5243D5E969}">
      <dsp:nvSpPr>
        <dsp:cNvPr id="0" name=""/>
        <dsp:cNvSpPr/>
      </dsp:nvSpPr>
      <dsp:spPr>
        <a:xfrm rot="5400000">
          <a:off x="3481763" y="-3066107"/>
          <a:ext cx="384071" cy="6520802"/>
        </a:xfrm>
        <a:prstGeom prst="round2SameRect">
          <a:avLst/>
        </a:prstGeom>
        <a:solidFill>
          <a:schemeClr val="lt1">
            <a:hueOff val="0"/>
            <a:satOff val="0"/>
            <a:lumOff val="0"/>
            <a:alpha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2 + 2 * (4 + (5 – 3))</a:t>
          </a:r>
          <a:endParaRPr lang="en-US" sz="1600" kern="1200" dirty="0">
            <a:latin typeface="Calibri" pitchFamily="34" charset="0"/>
            <a:cs typeface="Calibri" pitchFamily="34" charset="0"/>
          </a:endParaRPr>
        </a:p>
      </dsp:txBody>
      <dsp:txXfrm rot="5400000">
        <a:off x="3481763" y="-3066107"/>
        <a:ext cx="384071" cy="6520802"/>
      </dsp:txXfrm>
    </dsp:sp>
    <dsp:sp modelId="{207B2A49-707A-4A1F-A488-334A7C2133F4}">
      <dsp:nvSpPr>
        <dsp:cNvPr id="0" name=""/>
        <dsp:cNvSpPr/>
      </dsp:nvSpPr>
      <dsp:spPr>
        <a:xfrm rot="5400000">
          <a:off x="-88585" y="551672"/>
          <a:ext cx="590568" cy="413397"/>
        </a:xfrm>
        <a:prstGeom prst="chevron">
          <a:avLst/>
        </a:prstGeom>
        <a:solidFill>
          <a:schemeClr val="accent3">
            <a:hueOff val="2812566"/>
            <a:satOff val="-4220"/>
            <a:lumOff val="-686"/>
            <a:alphaOff val="0"/>
          </a:schemeClr>
        </a:solidFill>
        <a:ln w="25400" cap="flat" cmpd="sng" algn="ctr">
          <a:solidFill>
            <a:schemeClr val="accent3">
              <a:hueOff val="2812566"/>
              <a:satOff val="-4220"/>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latin typeface="Calibri" pitchFamily="34" charset="0"/>
              <a:cs typeface="Calibri" pitchFamily="34" charset="0"/>
            </a:rPr>
            <a:t>2</a:t>
          </a:r>
          <a:endParaRPr lang="en-US" sz="1800" b="1" kern="1200" dirty="0">
            <a:latin typeface="Calibri" pitchFamily="34" charset="0"/>
            <a:cs typeface="Calibri" pitchFamily="34" charset="0"/>
          </a:endParaRPr>
        </a:p>
      </dsp:txBody>
      <dsp:txXfrm rot="5400000">
        <a:off x="-88585" y="551672"/>
        <a:ext cx="590568" cy="413397"/>
      </dsp:txXfrm>
    </dsp:sp>
    <dsp:sp modelId="{2944EF50-6616-442F-8BB7-231A6C496B5E}">
      <dsp:nvSpPr>
        <dsp:cNvPr id="0" name=""/>
        <dsp:cNvSpPr/>
      </dsp:nvSpPr>
      <dsp:spPr>
        <a:xfrm rot="5400000">
          <a:off x="3481864" y="-2605379"/>
          <a:ext cx="383869" cy="6520802"/>
        </a:xfrm>
        <a:prstGeom prst="round2SameRect">
          <a:avLst/>
        </a:prstGeom>
        <a:solidFill>
          <a:schemeClr val="lt1">
            <a:hueOff val="0"/>
            <a:satOff val="0"/>
            <a:lumOff val="0"/>
            <a:alpha val="0"/>
          </a:schemeClr>
        </a:solidFill>
        <a:ln w="25400" cap="flat" cmpd="sng" algn="ctr">
          <a:solidFill>
            <a:schemeClr val="accent3">
              <a:hueOff val="2812566"/>
              <a:satOff val="-4220"/>
              <a:lumOff val="-6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2 + 2 * (4 + 2)</a:t>
          </a:r>
          <a:endParaRPr lang="en-US" sz="1600" kern="1200" dirty="0">
            <a:latin typeface="Calibri" pitchFamily="34" charset="0"/>
            <a:cs typeface="Calibri" pitchFamily="34" charset="0"/>
          </a:endParaRPr>
        </a:p>
      </dsp:txBody>
      <dsp:txXfrm rot="5400000">
        <a:off x="3481864" y="-2605379"/>
        <a:ext cx="383869" cy="6520802"/>
      </dsp:txXfrm>
    </dsp:sp>
    <dsp:sp modelId="{F0CB3FBB-F207-4562-B11B-897E38FEC919}">
      <dsp:nvSpPr>
        <dsp:cNvPr id="0" name=""/>
        <dsp:cNvSpPr/>
      </dsp:nvSpPr>
      <dsp:spPr>
        <a:xfrm rot="5400000">
          <a:off x="-88585" y="1012501"/>
          <a:ext cx="590568" cy="413397"/>
        </a:xfrm>
        <a:prstGeom prst="chevron">
          <a:avLst/>
        </a:prstGeom>
        <a:solidFill>
          <a:schemeClr val="accent3">
            <a:hueOff val="5625132"/>
            <a:satOff val="-8440"/>
            <a:lumOff val="-1373"/>
            <a:alphaOff val="0"/>
          </a:schemeClr>
        </a:solidFill>
        <a:ln w="25400" cap="flat" cmpd="sng" algn="ctr">
          <a:solidFill>
            <a:schemeClr val="accent3">
              <a:hueOff val="5625132"/>
              <a:satOff val="-8440"/>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latin typeface="Calibri" pitchFamily="34" charset="0"/>
              <a:cs typeface="Calibri" pitchFamily="34" charset="0"/>
            </a:rPr>
            <a:t>3</a:t>
          </a:r>
          <a:endParaRPr lang="en-US" sz="1800" b="1" kern="1200" dirty="0">
            <a:latin typeface="Calibri" pitchFamily="34" charset="0"/>
            <a:cs typeface="Calibri" pitchFamily="34" charset="0"/>
          </a:endParaRPr>
        </a:p>
      </dsp:txBody>
      <dsp:txXfrm rot="5400000">
        <a:off x="-88585" y="1012501"/>
        <a:ext cx="590568" cy="413397"/>
      </dsp:txXfrm>
    </dsp:sp>
    <dsp:sp modelId="{31561BA6-0EA0-4656-9593-80D1BF308F1A}">
      <dsp:nvSpPr>
        <dsp:cNvPr id="0" name=""/>
        <dsp:cNvSpPr/>
      </dsp:nvSpPr>
      <dsp:spPr>
        <a:xfrm rot="5400000">
          <a:off x="3481864" y="-2144550"/>
          <a:ext cx="383869" cy="6520802"/>
        </a:xfrm>
        <a:prstGeom prst="round2SameRect">
          <a:avLst/>
        </a:prstGeom>
        <a:solidFill>
          <a:schemeClr val="lt1">
            <a:hueOff val="0"/>
            <a:satOff val="0"/>
            <a:lumOff val="0"/>
            <a:alpha val="0"/>
          </a:schemeClr>
        </a:solidFill>
        <a:ln w="25400" cap="flat" cmpd="sng" algn="ctr">
          <a:solidFill>
            <a:schemeClr val="accent3">
              <a:hueOff val="5625132"/>
              <a:satOff val="-8440"/>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2 + 2 * 6</a:t>
          </a:r>
          <a:endParaRPr lang="en-US" sz="1600" kern="1200" dirty="0">
            <a:latin typeface="Calibri" pitchFamily="34" charset="0"/>
            <a:cs typeface="Calibri" pitchFamily="34" charset="0"/>
          </a:endParaRPr>
        </a:p>
      </dsp:txBody>
      <dsp:txXfrm rot="5400000">
        <a:off x="3481864" y="-2144550"/>
        <a:ext cx="383869" cy="6520802"/>
      </dsp:txXfrm>
    </dsp:sp>
    <dsp:sp modelId="{5319C084-F562-4AFA-B3DF-FBEFDF194647}">
      <dsp:nvSpPr>
        <dsp:cNvPr id="0" name=""/>
        <dsp:cNvSpPr/>
      </dsp:nvSpPr>
      <dsp:spPr>
        <a:xfrm rot="5400000">
          <a:off x="-88585" y="1473330"/>
          <a:ext cx="590568" cy="413397"/>
        </a:xfrm>
        <a:prstGeom prst="chevron">
          <a:avLst/>
        </a:prstGeom>
        <a:solidFill>
          <a:schemeClr val="accent3">
            <a:hueOff val="8437698"/>
            <a:satOff val="-12660"/>
            <a:lumOff val="-2059"/>
            <a:alphaOff val="0"/>
          </a:schemeClr>
        </a:solidFill>
        <a:ln w="25400" cap="flat" cmpd="sng" algn="ctr">
          <a:solidFill>
            <a:schemeClr val="accent3">
              <a:hueOff val="8437698"/>
              <a:satOff val="-12660"/>
              <a:lumOff val="-205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4</a:t>
          </a:r>
          <a:endParaRPr lang="en-US" sz="1600" b="1" kern="1200" dirty="0"/>
        </a:p>
      </dsp:txBody>
      <dsp:txXfrm rot="5400000">
        <a:off x="-88585" y="1473330"/>
        <a:ext cx="590568" cy="413397"/>
      </dsp:txXfrm>
    </dsp:sp>
    <dsp:sp modelId="{C97AEFA7-1B64-4952-996E-DFECDEB1822F}">
      <dsp:nvSpPr>
        <dsp:cNvPr id="0" name=""/>
        <dsp:cNvSpPr/>
      </dsp:nvSpPr>
      <dsp:spPr>
        <a:xfrm rot="5400000">
          <a:off x="3481864" y="-1683721"/>
          <a:ext cx="383869" cy="6520802"/>
        </a:xfrm>
        <a:prstGeom prst="round2SameRect">
          <a:avLst/>
        </a:prstGeom>
        <a:solidFill>
          <a:schemeClr val="lt1">
            <a:hueOff val="0"/>
            <a:satOff val="0"/>
            <a:lumOff val="0"/>
            <a:alpha val="0"/>
          </a:schemeClr>
        </a:solidFill>
        <a:ln w="25400" cap="flat" cmpd="sng" algn="ctr">
          <a:solidFill>
            <a:schemeClr val="accent3">
              <a:hueOff val="8437698"/>
              <a:satOff val="-12660"/>
              <a:lumOff val="-20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2 + 12</a:t>
          </a:r>
          <a:endParaRPr lang="en-US" sz="1600" kern="1200" dirty="0">
            <a:latin typeface="Calibri" pitchFamily="34" charset="0"/>
            <a:cs typeface="Calibri" pitchFamily="34" charset="0"/>
          </a:endParaRPr>
        </a:p>
      </dsp:txBody>
      <dsp:txXfrm rot="5400000">
        <a:off x="3481864" y="-1683721"/>
        <a:ext cx="383869" cy="6520802"/>
      </dsp:txXfrm>
    </dsp:sp>
    <dsp:sp modelId="{3F351EA5-0344-4320-9821-608E447F9BA7}">
      <dsp:nvSpPr>
        <dsp:cNvPr id="0" name=""/>
        <dsp:cNvSpPr/>
      </dsp:nvSpPr>
      <dsp:spPr>
        <a:xfrm rot="5400000">
          <a:off x="-88585" y="1936417"/>
          <a:ext cx="590568" cy="413397"/>
        </a:xfrm>
        <a:prstGeom prst="chevron">
          <a:avLst/>
        </a:prstGeom>
        <a:solidFill>
          <a:schemeClr val="accent3">
            <a:hueOff val="11250264"/>
            <a:satOff val="-16880"/>
            <a:lumOff val="-2745"/>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latin typeface="Calibri" pitchFamily="34" charset="0"/>
              <a:cs typeface="Calibri" pitchFamily="34" charset="0"/>
            </a:rPr>
            <a:t>5</a:t>
          </a:r>
          <a:endParaRPr lang="en-US" sz="1600" b="1" kern="1200" dirty="0">
            <a:latin typeface="Calibri" pitchFamily="34" charset="0"/>
            <a:cs typeface="Calibri" pitchFamily="34" charset="0"/>
          </a:endParaRPr>
        </a:p>
      </dsp:txBody>
      <dsp:txXfrm rot="5400000">
        <a:off x="-88585" y="1936417"/>
        <a:ext cx="590568" cy="413397"/>
      </dsp:txXfrm>
    </dsp:sp>
    <dsp:sp modelId="{99D4DAD4-00BA-45B4-B48E-FA8FAB74F8BA}">
      <dsp:nvSpPr>
        <dsp:cNvPr id="0" name=""/>
        <dsp:cNvSpPr/>
      </dsp:nvSpPr>
      <dsp:spPr>
        <a:xfrm rot="5400000">
          <a:off x="3481864" y="-1222892"/>
          <a:ext cx="383869" cy="6520802"/>
        </a:xfrm>
        <a:prstGeom prst="round2SameRect">
          <a:avLst/>
        </a:prstGeom>
        <a:solidFill>
          <a:schemeClr val="lt1">
            <a:hueOff val="0"/>
            <a:satOff val="0"/>
            <a:lumOff val="0"/>
            <a:alpha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14</a:t>
          </a:r>
          <a:endParaRPr lang="en-US" sz="1600" kern="1200" dirty="0">
            <a:latin typeface="Calibri" pitchFamily="34" charset="0"/>
            <a:cs typeface="Calibri" pitchFamily="34" charset="0"/>
          </a:endParaRPr>
        </a:p>
      </dsp:txBody>
      <dsp:txXfrm rot="5400000">
        <a:off x="3481864" y="-1222892"/>
        <a:ext cx="383869" cy="6520802"/>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F8B0E50-DECC-4A7E-A46E-113C91AAFE14}">
      <dsp:nvSpPr>
        <dsp:cNvPr id="0" name=""/>
        <dsp:cNvSpPr/>
      </dsp:nvSpPr>
      <dsp:spPr>
        <a:xfrm>
          <a:off x="0" y="194564"/>
          <a:ext cx="7924800" cy="1074150"/>
        </a:xfrm>
        <a:prstGeom prst="rect">
          <a:avLst/>
        </a:prstGeom>
        <a:solidFill>
          <a:schemeClr val="lt1">
            <a:hueOff val="0"/>
            <a:satOff val="0"/>
            <a:lumOff val="0"/>
            <a:alpha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15053" tIns="229108" rIns="61505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Is used to return an object that can be used in place of a table reference. </a:t>
          </a:r>
          <a:endParaRPr lang="en-US" sz="1600" kern="1200" dirty="0">
            <a:latin typeface="Calibri" pitchFamily="34" charset="0"/>
            <a:cs typeface="Calibri" pitchFamily="34" charset="0"/>
          </a:endParaRPr>
        </a:p>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For example, </a:t>
          </a:r>
          <a:r>
            <a:rPr lang="en-US" sz="1600" kern="1200" dirty="0" smtClean="0">
              <a:latin typeface="Courier New" pitchFamily="49" charset="0"/>
              <a:cs typeface="Courier New" pitchFamily="49" charset="0"/>
            </a:rPr>
            <a:t>OPENDATASOURCE</a:t>
          </a:r>
          <a:r>
            <a:rPr lang="en-US" sz="1600" kern="1200" dirty="0" smtClean="0">
              <a:latin typeface="Calibri" pitchFamily="34" charset="0"/>
              <a:cs typeface="Calibri" pitchFamily="34" charset="0"/>
            </a:rPr>
            <a:t>, </a:t>
          </a:r>
          <a:r>
            <a:rPr lang="en-US" sz="1600" kern="1200" dirty="0" smtClean="0">
              <a:latin typeface="Courier New" pitchFamily="49" charset="0"/>
              <a:cs typeface="Courier New" pitchFamily="49" charset="0"/>
            </a:rPr>
            <a:t>OPENQUERY</a:t>
          </a:r>
          <a:r>
            <a:rPr lang="en-US" sz="1600" kern="1200" dirty="0" smtClean="0">
              <a:latin typeface="Calibri" pitchFamily="34" charset="0"/>
              <a:cs typeface="Calibri" pitchFamily="34" charset="0"/>
            </a:rPr>
            <a:t>, </a:t>
          </a:r>
          <a:r>
            <a:rPr lang="en-US" sz="1600" kern="1200" dirty="0" smtClean="0">
              <a:latin typeface="Courier New" pitchFamily="49" charset="0"/>
              <a:cs typeface="Courier New" pitchFamily="49" charset="0"/>
            </a:rPr>
            <a:t>OPENROWSET</a:t>
          </a:r>
          <a:r>
            <a:rPr lang="en-US" sz="1600" kern="1200" dirty="0" smtClean="0">
              <a:latin typeface="Calibri" pitchFamily="34" charset="0"/>
              <a:cs typeface="Calibri" pitchFamily="34" charset="0"/>
            </a:rPr>
            <a:t>, and </a:t>
          </a:r>
          <a:r>
            <a:rPr lang="en-US" sz="1600" kern="1200" dirty="0" smtClean="0">
              <a:latin typeface="Courier New" pitchFamily="49" charset="0"/>
              <a:cs typeface="Courier New" pitchFamily="49" charset="0"/>
            </a:rPr>
            <a:t>OPENXML</a:t>
          </a:r>
          <a:r>
            <a:rPr lang="en-US" sz="1600" kern="1200" dirty="0" smtClean="0">
              <a:latin typeface="Calibri" pitchFamily="34" charset="0"/>
              <a:cs typeface="Calibri" pitchFamily="34" charset="0"/>
            </a:rPr>
            <a:t>.</a:t>
          </a:r>
          <a:endParaRPr lang="en-US" sz="1600" kern="1200" dirty="0">
            <a:latin typeface="Calibri" pitchFamily="34" charset="0"/>
            <a:cs typeface="Calibri" pitchFamily="34" charset="0"/>
          </a:endParaRPr>
        </a:p>
      </dsp:txBody>
      <dsp:txXfrm>
        <a:off x="0" y="194564"/>
        <a:ext cx="7924800" cy="1074150"/>
      </dsp:txXfrm>
    </dsp:sp>
    <dsp:sp modelId="{D8815EEF-E9C4-475D-A970-0FBE57B256A3}">
      <dsp:nvSpPr>
        <dsp:cNvPr id="0" name=""/>
        <dsp:cNvSpPr/>
      </dsp:nvSpPr>
      <dsp:spPr>
        <a:xfrm>
          <a:off x="396240" y="32204"/>
          <a:ext cx="5547360" cy="32472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9677" tIns="0" rIns="209677" bIns="0" numCol="1" spcCol="1270" anchor="ctr" anchorCtr="0">
          <a:noAutofit/>
        </a:bodyPr>
        <a:lstStyle/>
        <a:p>
          <a:pPr lvl="0" algn="l" defTabSz="711200">
            <a:lnSpc>
              <a:spcPct val="90000"/>
            </a:lnSpc>
            <a:spcBef>
              <a:spcPct val="0"/>
            </a:spcBef>
            <a:spcAft>
              <a:spcPct val="35000"/>
            </a:spcAft>
          </a:pPr>
          <a:r>
            <a:rPr lang="en-US" sz="1600" b="1" kern="1200" dirty="0" err="1" smtClean="0">
              <a:latin typeface="Calibri" pitchFamily="34" charset="0"/>
              <a:cs typeface="Calibri" pitchFamily="34" charset="0"/>
            </a:rPr>
            <a:t>Rowset</a:t>
          </a:r>
          <a:r>
            <a:rPr lang="en-US" sz="1600" b="1" kern="1200" dirty="0" smtClean="0">
              <a:latin typeface="Calibri" pitchFamily="34" charset="0"/>
              <a:cs typeface="Calibri" pitchFamily="34" charset="0"/>
            </a:rPr>
            <a:t> Functions</a:t>
          </a:r>
          <a:endParaRPr lang="en-US" sz="1600" b="1" kern="1200" dirty="0">
            <a:latin typeface="Calibri" pitchFamily="34" charset="0"/>
            <a:cs typeface="Calibri" pitchFamily="34" charset="0"/>
          </a:endParaRPr>
        </a:p>
      </dsp:txBody>
      <dsp:txXfrm>
        <a:off x="396240" y="32204"/>
        <a:ext cx="5547360" cy="324720"/>
      </dsp:txXfrm>
    </dsp:sp>
    <dsp:sp modelId="{8DC4B880-6737-41E9-958C-8E33EF46D5F8}">
      <dsp:nvSpPr>
        <dsp:cNvPr id="0" name=""/>
        <dsp:cNvSpPr/>
      </dsp:nvSpPr>
      <dsp:spPr>
        <a:xfrm>
          <a:off x="0" y="1490475"/>
          <a:ext cx="7924800" cy="1056825"/>
        </a:xfrm>
        <a:prstGeom prst="rect">
          <a:avLst/>
        </a:prstGeom>
        <a:solidFill>
          <a:schemeClr val="lt1">
            <a:hueOff val="0"/>
            <a:satOff val="0"/>
            <a:lumOff val="0"/>
            <a:alpha val="0"/>
          </a:schemeClr>
        </a:solidFill>
        <a:ln w="9525" cap="flat" cmpd="sng" algn="ctr">
          <a:solidFill>
            <a:schemeClr val="accent4">
              <a:hueOff val="-1488257"/>
              <a:satOff val="8966"/>
              <a:lumOff val="719"/>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15053" tIns="229108" rIns="61505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Provides aggregate functions to assist with the summarization of large volumes of data. </a:t>
          </a:r>
          <a:endParaRPr lang="en-US" sz="1600" kern="1200" dirty="0">
            <a:latin typeface="Calibri" pitchFamily="34" charset="0"/>
            <a:cs typeface="Calibri" pitchFamily="34" charset="0"/>
          </a:endParaRPr>
        </a:p>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For example, </a:t>
          </a:r>
          <a:r>
            <a:rPr lang="en-US" sz="1600" kern="1200" dirty="0" smtClean="0">
              <a:latin typeface="Courier New" pitchFamily="49" charset="0"/>
              <a:cs typeface="Courier New" pitchFamily="49" charset="0"/>
            </a:rPr>
            <a:t>SUM</a:t>
          </a:r>
          <a:r>
            <a:rPr lang="en-US" sz="1600" kern="1200" dirty="0" smtClean="0">
              <a:latin typeface="Calibri" pitchFamily="34" charset="0"/>
              <a:cs typeface="Calibri" pitchFamily="34" charset="0"/>
            </a:rPr>
            <a:t>, </a:t>
          </a:r>
          <a:r>
            <a:rPr lang="en-US" sz="1600" kern="1200" dirty="0" smtClean="0">
              <a:latin typeface="Courier New" pitchFamily="49" charset="0"/>
              <a:cs typeface="Courier New" pitchFamily="49" charset="0"/>
            </a:rPr>
            <a:t>MIN</a:t>
          </a:r>
          <a:r>
            <a:rPr lang="en-US" sz="1600" kern="1200" dirty="0" smtClean="0">
              <a:latin typeface="Calibri" pitchFamily="34" charset="0"/>
              <a:cs typeface="Calibri" pitchFamily="34" charset="0"/>
            </a:rPr>
            <a:t>, </a:t>
          </a:r>
          <a:r>
            <a:rPr lang="en-US" sz="1600" kern="1200" dirty="0" smtClean="0">
              <a:latin typeface="Courier New" pitchFamily="49" charset="0"/>
              <a:cs typeface="Courier New" pitchFamily="49" charset="0"/>
            </a:rPr>
            <a:t>MAX</a:t>
          </a:r>
          <a:r>
            <a:rPr lang="en-US" sz="1600" kern="1200" dirty="0" smtClean="0">
              <a:latin typeface="Calibri" pitchFamily="34" charset="0"/>
              <a:cs typeface="Calibri" pitchFamily="34" charset="0"/>
            </a:rPr>
            <a:t>, </a:t>
          </a:r>
          <a:r>
            <a:rPr lang="en-US" sz="1600" kern="1200" dirty="0" smtClean="0">
              <a:latin typeface="Courier New" pitchFamily="49" charset="0"/>
              <a:cs typeface="Courier New" pitchFamily="49" charset="0"/>
            </a:rPr>
            <a:t>AVG</a:t>
          </a:r>
          <a:r>
            <a:rPr lang="en-US" sz="1600" kern="1200" dirty="0" smtClean="0">
              <a:latin typeface="Calibri" pitchFamily="34" charset="0"/>
              <a:cs typeface="Calibri" pitchFamily="34" charset="0"/>
            </a:rPr>
            <a:t>, </a:t>
          </a:r>
          <a:r>
            <a:rPr lang="en-US" sz="1600" kern="1200" dirty="0" smtClean="0">
              <a:latin typeface="Courier New" pitchFamily="49" charset="0"/>
              <a:cs typeface="Courier New" pitchFamily="49" charset="0"/>
            </a:rPr>
            <a:t>COUNT</a:t>
          </a:r>
          <a:r>
            <a:rPr lang="en-US" sz="1600" kern="1200" dirty="0" smtClean="0">
              <a:latin typeface="Calibri" pitchFamily="34" charset="0"/>
              <a:cs typeface="Calibri" pitchFamily="34" charset="0"/>
            </a:rPr>
            <a:t>, </a:t>
          </a:r>
          <a:r>
            <a:rPr lang="en-US" sz="1600" kern="1200" dirty="0" smtClean="0">
              <a:latin typeface="Courier New" pitchFamily="49" charset="0"/>
              <a:cs typeface="Courier New" pitchFamily="49" charset="0"/>
            </a:rPr>
            <a:t>COUNTBIG</a:t>
          </a:r>
          <a:r>
            <a:rPr lang="en-US" sz="1600" kern="1200" dirty="0" smtClean="0">
              <a:latin typeface="Calibri" pitchFamily="34" charset="0"/>
              <a:cs typeface="Calibri" pitchFamily="34" charset="0"/>
            </a:rPr>
            <a:t>, and so on.</a:t>
          </a:r>
          <a:endParaRPr lang="en-US" sz="1600" kern="1200" dirty="0">
            <a:latin typeface="Calibri" pitchFamily="34" charset="0"/>
            <a:cs typeface="Calibri" pitchFamily="34" charset="0"/>
          </a:endParaRPr>
        </a:p>
      </dsp:txBody>
      <dsp:txXfrm>
        <a:off x="0" y="1490475"/>
        <a:ext cx="7924800" cy="1056825"/>
      </dsp:txXfrm>
    </dsp:sp>
    <dsp:sp modelId="{5395A427-A60F-4F4F-969D-04AC2D0CFDEB}">
      <dsp:nvSpPr>
        <dsp:cNvPr id="0" name=""/>
        <dsp:cNvSpPr/>
      </dsp:nvSpPr>
      <dsp:spPr>
        <a:xfrm>
          <a:off x="396240" y="1328115"/>
          <a:ext cx="5547360" cy="324720"/>
        </a:xfrm>
        <a:prstGeom prst="roundRect">
          <a:avLst/>
        </a:prstGeom>
        <a:gradFill rotWithShape="0">
          <a:gsLst>
            <a:gs pos="0">
              <a:schemeClr val="accent4">
                <a:hueOff val="-1488257"/>
                <a:satOff val="8966"/>
                <a:lumOff val="719"/>
                <a:alphaOff val="0"/>
                <a:shade val="51000"/>
                <a:satMod val="130000"/>
              </a:schemeClr>
            </a:gs>
            <a:gs pos="80000">
              <a:schemeClr val="accent4">
                <a:hueOff val="-1488257"/>
                <a:satOff val="8966"/>
                <a:lumOff val="719"/>
                <a:alphaOff val="0"/>
                <a:shade val="93000"/>
                <a:satMod val="130000"/>
              </a:schemeClr>
            </a:gs>
            <a:gs pos="100000">
              <a:schemeClr val="accent4">
                <a:hueOff val="-1488257"/>
                <a:satOff val="8966"/>
                <a:lumOff val="71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9677" tIns="0" rIns="209677"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Aggregate Functions</a:t>
          </a:r>
          <a:endParaRPr lang="en-US" sz="1600" b="1" kern="1200" dirty="0">
            <a:latin typeface="Calibri" pitchFamily="34" charset="0"/>
            <a:cs typeface="Calibri" pitchFamily="34" charset="0"/>
          </a:endParaRPr>
        </a:p>
      </dsp:txBody>
      <dsp:txXfrm>
        <a:off x="396240" y="1328115"/>
        <a:ext cx="5547360" cy="324720"/>
      </dsp:txXfrm>
    </dsp:sp>
    <dsp:sp modelId="{97F985D8-35BA-410A-8120-F008FF720B1B}">
      <dsp:nvSpPr>
        <dsp:cNvPr id="0" name=""/>
        <dsp:cNvSpPr/>
      </dsp:nvSpPr>
      <dsp:spPr>
        <a:xfrm>
          <a:off x="0" y="2769060"/>
          <a:ext cx="7924800" cy="1282049"/>
        </a:xfrm>
        <a:prstGeom prst="rect">
          <a:avLst/>
        </a:prstGeom>
        <a:solidFill>
          <a:schemeClr val="lt1">
            <a:hueOff val="0"/>
            <a:satOff val="0"/>
            <a:lumOff val="0"/>
            <a:alpha val="0"/>
          </a:schemeClr>
        </a:solidFill>
        <a:ln w="9525" cap="flat" cmpd="sng" algn="ctr">
          <a:solidFill>
            <a:schemeClr val="accent4">
              <a:hueOff val="-2976513"/>
              <a:satOff val="17933"/>
              <a:lumOff val="1437"/>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15053" tIns="229108" rIns="61505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Can implement many tasks, like creating arrays, generating sequential numbers, finding ranks, and so on in an easier and faster way by using ranking functions. </a:t>
          </a:r>
          <a:endParaRPr lang="en-US" sz="1600" kern="1200" dirty="0">
            <a:latin typeface="Calibri" pitchFamily="34" charset="0"/>
            <a:cs typeface="Calibri" pitchFamily="34" charset="0"/>
          </a:endParaRPr>
        </a:p>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For example, </a:t>
          </a:r>
          <a:r>
            <a:rPr lang="en-US" sz="1600" kern="1200" dirty="0" smtClean="0">
              <a:latin typeface="Courier New" pitchFamily="49" charset="0"/>
              <a:cs typeface="Courier New" pitchFamily="49" charset="0"/>
            </a:rPr>
            <a:t>RANK</a:t>
          </a:r>
          <a:r>
            <a:rPr lang="en-US" sz="1600" kern="1200" dirty="0" smtClean="0">
              <a:latin typeface="Calibri" pitchFamily="34" charset="0"/>
              <a:cs typeface="Calibri" pitchFamily="34" charset="0"/>
            </a:rPr>
            <a:t>, </a:t>
          </a:r>
          <a:r>
            <a:rPr lang="en-US" sz="1600" kern="1200" dirty="0" smtClean="0">
              <a:latin typeface="Courier New" pitchFamily="49" charset="0"/>
              <a:cs typeface="Courier New" pitchFamily="49" charset="0"/>
            </a:rPr>
            <a:t>DENSE_RANK</a:t>
          </a:r>
          <a:r>
            <a:rPr lang="en-US" sz="1600" kern="1200" dirty="0" smtClean="0">
              <a:latin typeface="Calibri" pitchFamily="34" charset="0"/>
              <a:cs typeface="Calibri" pitchFamily="34" charset="0"/>
            </a:rPr>
            <a:t>, </a:t>
          </a:r>
          <a:r>
            <a:rPr lang="en-US" sz="1600" kern="1200" dirty="0" smtClean="0">
              <a:latin typeface="Courier New" pitchFamily="49" charset="0"/>
              <a:cs typeface="Courier New" pitchFamily="49" charset="0"/>
            </a:rPr>
            <a:t>NTILE</a:t>
          </a:r>
          <a:r>
            <a:rPr lang="en-US" sz="1600" kern="1200" dirty="0" smtClean="0">
              <a:latin typeface="Calibri" pitchFamily="34" charset="0"/>
              <a:cs typeface="Calibri" pitchFamily="34" charset="0"/>
            </a:rPr>
            <a:t>, and </a:t>
          </a:r>
          <a:r>
            <a:rPr lang="en-US" sz="1600" kern="1200" dirty="0" smtClean="0">
              <a:latin typeface="Courier New" pitchFamily="49" charset="0"/>
              <a:cs typeface="Courier New" pitchFamily="49" charset="0"/>
            </a:rPr>
            <a:t>ROW_NUMBER</a:t>
          </a:r>
          <a:r>
            <a:rPr lang="en-US" sz="1600" kern="1200" dirty="0" smtClean="0">
              <a:latin typeface="Calibri" pitchFamily="34" charset="0"/>
              <a:cs typeface="Calibri" pitchFamily="34" charset="0"/>
            </a:rPr>
            <a:t>.</a:t>
          </a:r>
          <a:endParaRPr lang="en-US" sz="1600" kern="1200" dirty="0">
            <a:latin typeface="Calibri" pitchFamily="34" charset="0"/>
            <a:cs typeface="Calibri" pitchFamily="34" charset="0"/>
          </a:endParaRPr>
        </a:p>
      </dsp:txBody>
      <dsp:txXfrm>
        <a:off x="0" y="2769060"/>
        <a:ext cx="7924800" cy="1282049"/>
      </dsp:txXfrm>
    </dsp:sp>
    <dsp:sp modelId="{0900D408-9ABA-4692-8B4E-25FD2FEDE3F7}">
      <dsp:nvSpPr>
        <dsp:cNvPr id="0" name=""/>
        <dsp:cNvSpPr/>
      </dsp:nvSpPr>
      <dsp:spPr>
        <a:xfrm>
          <a:off x="396240" y="2606700"/>
          <a:ext cx="5547360" cy="324720"/>
        </a:xfrm>
        <a:prstGeom prst="roundRect">
          <a:avLst/>
        </a:prstGeom>
        <a:gradFill rotWithShape="0">
          <a:gsLst>
            <a:gs pos="0">
              <a:schemeClr val="accent4">
                <a:hueOff val="-2976513"/>
                <a:satOff val="17933"/>
                <a:lumOff val="1437"/>
                <a:alphaOff val="0"/>
                <a:shade val="51000"/>
                <a:satMod val="130000"/>
              </a:schemeClr>
            </a:gs>
            <a:gs pos="80000">
              <a:schemeClr val="accent4">
                <a:hueOff val="-2976513"/>
                <a:satOff val="17933"/>
                <a:lumOff val="1437"/>
                <a:alphaOff val="0"/>
                <a:shade val="93000"/>
                <a:satMod val="130000"/>
              </a:schemeClr>
            </a:gs>
            <a:gs pos="100000">
              <a:schemeClr val="accent4">
                <a:hueOff val="-2976513"/>
                <a:satOff val="17933"/>
                <a:lumOff val="143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9677" tIns="0" rIns="209677"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Ranking Functions</a:t>
          </a:r>
        </a:p>
      </dsp:txBody>
      <dsp:txXfrm>
        <a:off x="396240" y="2606700"/>
        <a:ext cx="5547360" cy="324720"/>
      </dsp:txXfrm>
    </dsp:sp>
    <dsp:sp modelId="{528D0626-B044-4E53-BD00-9D7D99338194}">
      <dsp:nvSpPr>
        <dsp:cNvPr id="0" name=""/>
        <dsp:cNvSpPr/>
      </dsp:nvSpPr>
      <dsp:spPr>
        <a:xfrm>
          <a:off x="0" y="4272870"/>
          <a:ext cx="7924800" cy="571725"/>
        </a:xfrm>
        <a:prstGeom prst="rect">
          <a:avLst/>
        </a:prstGeom>
        <a:solidFill>
          <a:schemeClr val="lt1">
            <a:hueOff val="0"/>
            <a:satOff val="0"/>
            <a:lumOff val="0"/>
            <a:alpha val="0"/>
          </a:schemeClr>
        </a:solidFill>
        <a:ln w="9525" cap="flat" cmpd="sng" algn="ctr">
          <a:solidFill>
            <a:schemeClr val="accent4">
              <a:hueOff val="-4464770"/>
              <a:satOff val="26899"/>
              <a:lumOff val="2156"/>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15053" tIns="229108" rIns="61505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Input is a single value and the output received is also a single value.</a:t>
          </a:r>
          <a:endParaRPr lang="en-US" sz="1600" kern="1200" dirty="0">
            <a:latin typeface="Calibri" pitchFamily="34" charset="0"/>
            <a:cs typeface="Calibri" pitchFamily="34" charset="0"/>
          </a:endParaRPr>
        </a:p>
      </dsp:txBody>
      <dsp:txXfrm>
        <a:off x="0" y="4272870"/>
        <a:ext cx="7924800" cy="571725"/>
      </dsp:txXfrm>
    </dsp:sp>
    <dsp:sp modelId="{8B3ED2F5-8170-48BB-BA1F-6063AB989B86}">
      <dsp:nvSpPr>
        <dsp:cNvPr id="0" name=""/>
        <dsp:cNvSpPr/>
      </dsp:nvSpPr>
      <dsp:spPr>
        <a:xfrm>
          <a:off x="396240" y="4110510"/>
          <a:ext cx="5547360" cy="324720"/>
        </a:xfrm>
        <a:prstGeom prst="roundRect">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9677" tIns="0" rIns="209677"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Scalar functions</a:t>
          </a:r>
          <a:endParaRPr lang="en-US" sz="1600" b="1" kern="1200" dirty="0">
            <a:latin typeface="Calibri" pitchFamily="34" charset="0"/>
            <a:cs typeface="Calibri" pitchFamily="34" charset="0"/>
          </a:endParaRPr>
        </a:p>
      </dsp:txBody>
      <dsp:txXfrm>
        <a:off x="396240" y="4110510"/>
        <a:ext cx="5547360" cy="32472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E437422-C560-4C42-8C7A-0DA04E55B9BB}">
      <dsp:nvSpPr>
        <dsp:cNvPr id="0" name=""/>
        <dsp:cNvSpPr/>
      </dsp:nvSpPr>
      <dsp:spPr>
        <a:xfrm>
          <a:off x="0" y="214860"/>
          <a:ext cx="8001000" cy="302400"/>
        </a:xfrm>
        <a:prstGeom prst="rect">
          <a:avLst/>
        </a:prstGeom>
        <a:solidFill>
          <a:schemeClr val="lt1">
            <a:hueOff val="0"/>
            <a:satOff val="0"/>
            <a:lumOff val="0"/>
            <a:alpha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B940FC-8FA1-4568-B447-0EEB4A38217C}">
      <dsp:nvSpPr>
        <dsp:cNvPr id="0" name=""/>
        <dsp:cNvSpPr/>
      </dsp:nvSpPr>
      <dsp:spPr>
        <a:xfrm>
          <a:off x="400050" y="37740"/>
          <a:ext cx="5600700" cy="3542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Enforcing data integrity using the </a:t>
          </a:r>
          <a:r>
            <a:rPr lang="en-US" sz="1600" b="1" kern="1200" dirty="0" smtClean="0">
              <a:latin typeface="Courier New" pitchFamily="49" charset="0"/>
              <a:cs typeface="Courier New" pitchFamily="49" charset="0"/>
            </a:rPr>
            <a:t>CHECK</a:t>
          </a:r>
          <a:r>
            <a:rPr lang="en-US" sz="1600" b="1" kern="1200" dirty="0" smtClean="0">
              <a:latin typeface="Calibri" pitchFamily="34" charset="0"/>
              <a:cs typeface="Calibri" pitchFamily="34" charset="0"/>
            </a:rPr>
            <a:t> constraint</a:t>
          </a:r>
          <a:endParaRPr lang="en-US" sz="1600" b="1" kern="1200" dirty="0">
            <a:latin typeface="Calibri" pitchFamily="34" charset="0"/>
            <a:cs typeface="Calibri" pitchFamily="34" charset="0"/>
          </a:endParaRPr>
        </a:p>
      </dsp:txBody>
      <dsp:txXfrm>
        <a:off x="400050" y="37740"/>
        <a:ext cx="5600700" cy="354240"/>
      </dsp:txXfrm>
    </dsp:sp>
    <dsp:sp modelId="{C6EBB0DE-782D-4729-AC1B-AFD6DD05183B}">
      <dsp:nvSpPr>
        <dsp:cNvPr id="0" name=""/>
        <dsp:cNvSpPr/>
      </dsp:nvSpPr>
      <dsp:spPr>
        <a:xfrm>
          <a:off x="0" y="759180"/>
          <a:ext cx="8001000" cy="302400"/>
        </a:xfrm>
        <a:prstGeom prst="rect">
          <a:avLst/>
        </a:prstGeom>
        <a:solidFill>
          <a:schemeClr val="lt1">
            <a:hueOff val="0"/>
            <a:satOff val="0"/>
            <a:lumOff val="0"/>
            <a:alpha val="0"/>
          </a:schemeClr>
        </a:solidFill>
        <a:ln w="25400" cap="flat" cmpd="sng" algn="ctr">
          <a:solidFill>
            <a:schemeClr val="accent4">
              <a:hueOff val="-892954"/>
              <a:satOff val="5380"/>
              <a:lumOff val="431"/>
              <a:alphaOff val="0"/>
            </a:schemeClr>
          </a:solidFill>
          <a:prstDash val="solid"/>
        </a:ln>
        <a:effectLst/>
      </dsp:spPr>
      <dsp:style>
        <a:lnRef idx="2">
          <a:scrgbClr r="0" g="0" b="0"/>
        </a:lnRef>
        <a:fillRef idx="1">
          <a:scrgbClr r="0" g="0" b="0"/>
        </a:fillRef>
        <a:effectRef idx="0">
          <a:scrgbClr r="0" g="0" b="0"/>
        </a:effectRef>
        <a:fontRef idx="minor"/>
      </dsp:style>
    </dsp:sp>
    <dsp:sp modelId="{9CD06469-F34B-4432-ADB5-7C825FE94111}">
      <dsp:nvSpPr>
        <dsp:cNvPr id="0" name=""/>
        <dsp:cNvSpPr/>
      </dsp:nvSpPr>
      <dsp:spPr>
        <a:xfrm>
          <a:off x="400050" y="582060"/>
          <a:ext cx="5600700" cy="354240"/>
        </a:xfrm>
        <a:prstGeom prst="roundRect">
          <a:avLst/>
        </a:prstGeom>
        <a:solidFill>
          <a:schemeClr val="accent4">
            <a:hueOff val="-892954"/>
            <a:satOff val="5380"/>
            <a:lumOff val="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Control-of-flow using the </a:t>
          </a:r>
          <a:r>
            <a:rPr lang="en-US" sz="1600" b="1" kern="1200" dirty="0" smtClean="0">
              <a:latin typeface="Courier New" pitchFamily="49" charset="0"/>
              <a:cs typeface="Courier New" pitchFamily="49" charset="0"/>
            </a:rPr>
            <a:t>IF</a:t>
          </a:r>
          <a:r>
            <a:rPr lang="en-US" sz="1600" b="1" kern="1200" dirty="0" smtClean="0">
              <a:latin typeface="Calibri" pitchFamily="34" charset="0"/>
              <a:cs typeface="Calibri" pitchFamily="34" charset="0"/>
            </a:rPr>
            <a:t> statement</a:t>
          </a:r>
          <a:endParaRPr lang="en-US" sz="1600" b="1" kern="1200" dirty="0">
            <a:latin typeface="Calibri" pitchFamily="34" charset="0"/>
            <a:cs typeface="Calibri" pitchFamily="34" charset="0"/>
          </a:endParaRPr>
        </a:p>
      </dsp:txBody>
      <dsp:txXfrm>
        <a:off x="400050" y="582060"/>
        <a:ext cx="5600700" cy="354240"/>
      </dsp:txXfrm>
    </dsp:sp>
    <dsp:sp modelId="{651F067F-7FD3-49A0-930F-C390710D14CC}">
      <dsp:nvSpPr>
        <dsp:cNvPr id="0" name=""/>
        <dsp:cNvSpPr/>
      </dsp:nvSpPr>
      <dsp:spPr>
        <a:xfrm>
          <a:off x="0" y="1303500"/>
          <a:ext cx="8001000" cy="302400"/>
        </a:xfrm>
        <a:prstGeom prst="rect">
          <a:avLst/>
        </a:prstGeom>
        <a:solidFill>
          <a:schemeClr val="lt1">
            <a:hueOff val="0"/>
            <a:satOff val="0"/>
            <a:lumOff val="0"/>
            <a:alpha val="0"/>
          </a:schemeClr>
        </a:solidFill>
        <a:ln w="25400" cap="flat" cmpd="sng" algn="ctr">
          <a:solidFill>
            <a:schemeClr val="accent4">
              <a:hueOff val="-1785908"/>
              <a:satOff val="10760"/>
              <a:lumOff val="862"/>
              <a:alphaOff val="0"/>
            </a:schemeClr>
          </a:solidFill>
          <a:prstDash val="solid"/>
        </a:ln>
        <a:effectLst/>
      </dsp:spPr>
      <dsp:style>
        <a:lnRef idx="2">
          <a:scrgbClr r="0" g="0" b="0"/>
        </a:lnRef>
        <a:fillRef idx="1">
          <a:scrgbClr r="0" g="0" b="0"/>
        </a:fillRef>
        <a:effectRef idx="0">
          <a:scrgbClr r="0" g="0" b="0"/>
        </a:effectRef>
        <a:fontRef idx="minor"/>
      </dsp:style>
    </dsp:sp>
    <dsp:sp modelId="{EEBD306F-2B9A-4D2B-9193-3D815715E159}">
      <dsp:nvSpPr>
        <dsp:cNvPr id="0" name=""/>
        <dsp:cNvSpPr/>
      </dsp:nvSpPr>
      <dsp:spPr>
        <a:xfrm>
          <a:off x="400050" y="1126380"/>
          <a:ext cx="5600700" cy="354240"/>
        </a:xfrm>
        <a:prstGeom prst="roundRect">
          <a:avLst/>
        </a:prstGeom>
        <a:solidFill>
          <a:schemeClr val="accent4">
            <a:hueOff val="-1785908"/>
            <a:satOff val="10760"/>
            <a:lumOff val="8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Joining tables using the </a:t>
          </a:r>
          <a:r>
            <a:rPr lang="en-US" sz="1600" b="1" kern="1200" dirty="0" smtClean="0">
              <a:latin typeface="Courier New" pitchFamily="49" charset="0"/>
              <a:cs typeface="Courier New" pitchFamily="49" charset="0"/>
            </a:rPr>
            <a:t>ON</a:t>
          </a:r>
          <a:r>
            <a:rPr lang="en-US" sz="1600" b="1" kern="1200" dirty="0" smtClean="0">
              <a:latin typeface="Calibri" pitchFamily="34" charset="0"/>
              <a:cs typeface="Calibri" pitchFamily="34" charset="0"/>
            </a:rPr>
            <a:t> filter</a:t>
          </a:r>
          <a:endParaRPr lang="en-US" sz="1600" b="1" kern="1200" dirty="0">
            <a:latin typeface="Calibri" pitchFamily="34" charset="0"/>
            <a:cs typeface="Calibri" pitchFamily="34" charset="0"/>
          </a:endParaRPr>
        </a:p>
      </dsp:txBody>
      <dsp:txXfrm>
        <a:off x="400050" y="1126380"/>
        <a:ext cx="5600700" cy="354240"/>
      </dsp:txXfrm>
    </dsp:sp>
    <dsp:sp modelId="{F50AFCC0-5C68-4512-ACDD-23FE4FACC4F8}">
      <dsp:nvSpPr>
        <dsp:cNvPr id="0" name=""/>
        <dsp:cNvSpPr/>
      </dsp:nvSpPr>
      <dsp:spPr>
        <a:xfrm>
          <a:off x="0" y="1847819"/>
          <a:ext cx="8001000" cy="302400"/>
        </a:xfrm>
        <a:prstGeom prst="rect">
          <a:avLst/>
        </a:prstGeom>
        <a:solidFill>
          <a:schemeClr val="lt1">
            <a:hueOff val="0"/>
            <a:satOff val="0"/>
            <a:lumOff val="0"/>
            <a:alpha val="0"/>
          </a:schemeClr>
        </a:solidFill>
        <a:ln w="25400" cap="flat" cmpd="sng" algn="ctr">
          <a:solidFill>
            <a:schemeClr val="accent4">
              <a:hueOff val="-2678862"/>
              <a:satOff val="16139"/>
              <a:lumOff val="1294"/>
              <a:alphaOff val="0"/>
            </a:schemeClr>
          </a:solidFill>
          <a:prstDash val="solid"/>
        </a:ln>
        <a:effectLst/>
      </dsp:spPr>
      <dsp:style>
        <a:lnRef idx="2">
          <a:scrgbClr r="0" g="0" b="0"/>
        </a:lnRef>
        <a:fillRef idx="1">
          <a:scrgbClr r="0" g="0" b="0"/>
        </a:fillRef>
        <a:effectRef idx="0">
          <a:scrgbClr r="0" g="0" b="0"/>
        </a:effectRef>
        <a:fontRef idx="minor"/>
      </dsp:style>
    </dsp:sp>
    <dsp:sp modelId="{EC1C5D96-D4E0-4B13-B90D-0A1CD7988876}">
      <dsp:nvSpPr>
        <dsp:cNvPr id="0" name=""/>
        <dsp:cNvSpPr/>
      </dsp:nvSpPr>
      <dsp:spPr>
        <a:xfrm>
          <a:off x="400050" y="1670700"/>
          <a:ext cx="5943574" cy="354240"/>
        </a:xfrm>
        <a:prstGeom prst="roundRect">
          <a:avLst/>
        </a:prstGeom>
        <a:solidFill>
          <a:schemeClr val="accent4">
            <a:hueOff val="-2678862"/>
            <a:satOff val="16139"/>
            <a:lumOff val="12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Filtering data in queries using the </a:t>
          </a:r>
          <a:r>
            <a:rPr lang="en-US" sz="1600" b="1" kern="1200" dirty="0" smtClean="0">
              <a:latin typeface="Courier New" pitchFamily="49" charset="0"/>
              <a:cs typeface="Courier New" pitchFamily="49" charset="0"/>
            </a:rPr>
            <a:t>WHERE</a:t>
          </a:r>
          <a:r>
            <a:rPr lang="en-US" sz="1600" b="1" kern="1200" dirty="0" smtClean="0">
              <a:latin typeface="Calibri" pitchFamily="34" charset="0"/>
              <a:cs typeface="Calibri" pitchFamily="34" charset="0"/>
            </a:rPr>
            <a:t> and </a:t>
          </a:r>
          <a:r>
            <a:rPr lang="en-US" sz="1600" b="1" kern="1200" dirty="0" smtClean="0">
              <a:latin typeface="Courier New" pitchFamily="49" charset="0"/>
              <a:cs typeface="Courier New" pitchFamily="49" charset="0"/>
            </a:rPr>
            <a:t>HAVING</a:t>
          </a:r>
          <a:r>
            <a:rPr lang="en-US" sz="1600" b="1" kern="1200" dirty="0" smtClean="0">
              <a:latin typeface="Calibri" pitchFamily="34" charset="0"/>
              <a:cs typeface="Calibri" pitchFamily="34" charset="0"/>
            </a:rPr>
            <a:t> clause</a:t>
          </a:r>
          <a:endParaRPr lang="en-US" sz="1600" b="1" kern="1200" dirty="0">
            <a:latin typeface="Calibri" pitchFamily="34" charset="0"/>
            <a:cs typeface="Calibri" pitchFamily="34" charset="0"/>
          </a:endParaRPr>
        </a:p>
      </dsp:txBody>
      <dsp:txXfrm>
        <a:off x="400050" y="1670700"/>
        <a:ext cx="5943574" cy="354240"/>
      </dsp:txXfrm>
    </dsp:sp>
    <dsp:sp modelId="{2086B887-67F7-4A1B-BADA-8683DBD47710}">
      <dsp:nvSpPr>
        <dsp:cNvPr id="0" name=""/>
        <dsp:cNvSpPr/>
      </dsp:nvSpPr>
      <dsp:spPr>
        <a:xfrm>
          <a:off x="0" y="2392139"/>
          <a:ext cx="8001000" cy="302400"/>
        </a:xfrm>
        <a:prstGeom prst="rect">
          <a:avLst/>
        </a:prstGeom>
        <a:solidFill>
          <a:schemeClr val="lt1">
            <a:hueOff val="0"/>
            <a:satOff val="0"/>
            <a:lumOff val="0"/>
            <a:alpha val="0"/>
          </a:schemeClr>
        </a:solidFill>
        <a:ln w="25400" cap="flat" cmpd="sng" algn="ctr">
          <a:solidFill>
            <a:schemeClr val="accent4">
              <a:hueOff val="-3571816"/>
              <a:satOff val="21519"/>
              <a:lumOff val="1725"/>
              <a:alphaOff val="0"/>
            </a:schemeClr>
          </a:solidFill>
          <a:prstDash val="solid"/>
        </a:ln>
        <a:effectLst/>
      </dsp:spPr>
      <dsp:style>
        <a:lnRef idx="2">
          <a:scrgbClr r="0" g="0" b="0"/>
        </a:lnRef>
        <a:fillRef idx="1">
          <a:scrgbClr r="0" g="0" b="0"/>
        </a:fillRef>
        <a:effectRef idx="0">
          <a:scrgbClr r="0" g="0" b="0"/>
        </a:effectRef>
        <a:fontRef idx="minor"/>
      </dsp:style>
    </dsp:sp>
    <dsp:sp modelId="{274FBB78-BBC1-4EBB-8038-D9338A246E2B}">
      <dsp:nvSpPr>
        <dsp:cNvPr id="0" name=""/>
        <dsp:cNvSpPr/>
      </dsp:nvSpPr>
      <dsp:spPr>
        <a:xfrm>
          <a:off x="400050" y="2215019"/>
          <a:ext cx="5600700" cy="354240"/>
        </a:xfrm>
        <a:prstGeom prst="roundRect">
          <a:avLst/>
        </a:prstGeom>
        <a:solidFill>
          <a:schemeClr val="accent4">
            <a:hueOff val="-3571816"/>
            <a:satOff val="21519"/>
            <a:lumOff val="1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Providing conditional logic to </a:t>
          </a:r>
          <a:r>
            <a:rPr lang="en-US" sz="1600" b="1" kern="1200" dirty="0" smtClean="0">
              <a:latin typeface="Courier New" pitchFamily="49" charset="0"/>
              <a:cs typeface="Courier New" pitchFamily="49" charset="0"/>
            </a:rPr>
            <a:t>CASE</a:t>
          </a:r>
          <a:r>
            <a:rPr lang="en-US" sz="1600" b="1" kern="1200" dirty="0" smtClean="0">
              <a:latin typeface="Calibri" pitchFamily="34" charset="0"/>
              <a:cs typeface="Calibri" pitchFamily="34" charset="0"/>
            </a:rPr>
            <a:t> expressions</a:t>
          </a:r>
          <a:endParaRPr lang="en-US" sz="1600" b="1" kern="1200" dirty="0">
            <a:latin typeface="Calibri" pitchFamily="34" charset="0"/>
            <a:cs typeface="Calibri" pitchFamily="34" charset="0"/>
          </a:endParaRPr>
        </a:p>
      </dsp:txBody>
      <dsp:txXfrm>
        <a:off x="400050" y="2215019"/>
        <a:ext cx="5600700" cy="354240"/>
      </dsp:txXfrm>
    </dsp:sp>
    <dsp:sp modelId="{2EBB4B53-46AB-41C5-859C-D0BE6E1B248C}">
      <dsp:nvSpPr>
        <dsp:cNvPr id="0" name=""/>
        <dsp:cNvSpPr/>
      </dsp:nvSpPr>
      <dsp:spPr>
        <a:xfrm>
          <a:off x="0" y="2936459"/>
          <a:ext cx="8001000" cy="302400"/>
        </a:xfrm>
        <a:prstGeom prst="rect">
          <a:avLst/>
        </a:prstGeom>
        <a:solidFill>
          <a:schemeClr val="lt1">
            <a:hueOff val="0"/>
            <a:satOff val="0"/>
            <a:lumOff val="0"/>
            <a:alpha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3EDEEC74-B359-4170-BB40-8D96C10D24C9}">
      <dsp:nvSpPr>
        <dsp:cNvPr id="0" name=""/>
        <dsp:cNvSpPr/>
      </dsp:nvSpPr>
      <dsp:spPr>
        <a:xfrm>
          <a:off x="400050" y="2759339"/>
          <a:ext cx="5600700" cy="35424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kern="1200" dirty="0" smtClean="0">
              <a:latin typeface="Calibri" pitchFamily="34" charset="0"/>
              <a:cs typeface="Calibri" pitchFamily="34" charset="0"/>
            </a:rPr>
            <a:t>Defining </a:t>
          </a:r>
          <a:r>
            <a:rPr lang="en-US" sz="1600" b="1" kern="1200" dirty="0" err="1" smtClean="0">
              <a:latin typeface="Calibri" pitchFamily="34" charset="0"/>
              <a:cs typeface="Calibri" pitchFamily="34" charset="0"/>
            </a:rPr>
            <a:t>subqueries</a:t>
          </a:r>
          <a:endParaRPr lang="en-US" sz="1600" b="1" kern="1200" dirty="0">
            <a:latin typeface="Calibri" pitchFamily="34" charset="0"/>
            <a:cs typeface="Calibri" pitchFamily="34" charset="0"/>
          </a:endParaRPr>
        </a:p>
      </dsp:txBody>
      <dsp:txXfrm>
        <a:off x="400050" y="2759339"/>
        <a:ext cx="5600700" cy="354240"/>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E32F0F8-9757-43DF-99A6-8113A9818C36}">
      <dsp:nvSpPr>
        <dsp:cNvPr id="0" name=""/>
        <dsp:cNvSpPr/>
      </dsp:nvSpPr>
      <dsp:spPr>
        <a:xfrm rot="5400000">
          <a:off x="-120767" y="125357"/>
          <a:ext cx="805117" cy="563582"/>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latin typeface="Calibri" pitchFamily="34" charset="0"/>
              <a:cs typeface="Calibri" pitchFamily="34" charset="0"/>
            </a:rPr>
            <a:t>1</a:t>
          </a:r>
          <a:endParaRPr lang="en-US" sz="1800" b="1" kern="1200" dirty="0">
            <a:latin typeface="Calibri" pitchFamily="34" charset="0"/>
            <a:cs typeface="Calibri" pitchFamily="34" charset="0"/>
          </a:endParaRPr>
        </a:p>
      </dsp:txBody>
      <dsp:txXfrm rot="5400000">
        <a:off x="-120767" y="125357"/>
        <a:ext cx="805117" cy="563582"/>
      </dsp:txXfrm>
    </dsp:sp>
    <dsp:sp modelId="{113BA198-FA42-4D57-B5F3-3F5243D5E969}">
      <dsp:nvSpPr>
        <dsp:cNvPr id="0" name=""/>
        <dsp:cNvSpPr/>
      </dsp:nvSpPr>
      <dsp:spPr>
        <a:xfrm rot="5400000">
          <a:off x="3601390" y="-3033218"/>
          <a:ext cx="523601" cy="6599217"/>
        </a:xfrm>
        <a:prstGeom prst="round2SameRect">
          <a:avLst/>
        </a:prstGeom>
        <a:solidFill>
          <a:schemeClr val="lt1">
            <a:hueOff val="0"/>
            <a:satOff val="0"/>
            <a:lumOff val="0"/>
            <a:alpha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First, the </a:t>
          </a:r>
          <a:r>
            <a:rPr lang="en-US" sz="1600" kern="1200" dirty="0" smtClean="0">
              <a:latin typeface="Courier New" pitchFamily="49" charset="0"/>
              <a:cs typeface="Courier New" pitchFamily="49" charset="0"/>
            </a:rPr>
            <a:t>FROM</a:t>
          </a:r>
          <a:r>
            <a:rPr lang="en-US" sz="1600" kern="1200" dirty="0" smtClean="0">
              <a:latin typeface="Calibri" pitchFamily="34" charset="0"/>
              <a:cs typeface="Calibri" pitchFamily="34" charset="0"/>
            </a:rPr>
            <a:t> clause is evaluated to define the source table that will be queried.</a:t>
          </a:r>
          <a:endParaRPr lang="en-US" sz="1600" kern="1200" dirty="0">
            <a:latin typeface="Calibri" pitchFamily="34" charset="0"/>
            <a:cs typeface="Calibri" pitchFamily="34" charset="0"/>
          </a:endParaRPr>
        </a:p>
      </dsp:txBody>
      <dsp:txXfrm rot="5400000">
        <a:off x="3601390" y="-3033218"/>
        <a:ext cx="523601" cy="6599217"/>
      </dsp:txXfrm>
    </dsp:sp>
    <dsp:sp modelId="{207B2A49-707A-4A1F-A488-334A7C2133F4}">
      <dsp:nvSpPr>
        <dsp:cNvPr id="0" name=""/>
        <dsp:cNvSpPr/>
      </dsp:nvSpPr>
      <dsp:spPr>
        <a:xfrm rot="5400000">
          <a:off x="-120767" y="831178"/>
          <a:ext cx="805117" cy="563582"/>
        </a:xfrm>
        <a:prstGeom prst="chevron">
          <a:avLst/>
        </a:prstGeom>
        <a:solidFill>
          <a:schemeClr val="accent3">
            <a:hueOff val="2250053"/>
            <a:satOff val="-3376"/>
            <a:lumOff val="-549"/>
            <a:alphaOff val="0"/>
          </a:schemeClr>
        </a:solidFill>
        <a:ln w="25400" cap="flat" cmpd="sng" algn="ctr">
          <a:solidFill>
            <a:schemeClr val="accent3">
              <a:hueOff val="2250053"/>
              <a:satOff val="-3376"/>
              <a:lumOff val="-54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latin typeface="Calibri" pitchFamily="34" charset="0"/>
              <a:cs typeface="Calibri" pitchFamily="34" charset="0"/>
            </a:rPr>
            <a:t>2</a:t>
          </a:r>
          <a:endParaRPr lang="en-US" sz="1800" b="1" kern="1200" dirty="0">
            <a:latin typeface="Calibri" pitchFamily="34" charset="0"/>
            <a:cs typeface="Calibri" pitchFamily="34" charset="0"/>
          </a:endParaRPr>
        </a:p>
      </dsp:txBody>
      <dsp:txXfrm rot="5400000">
        <a:off x="-120767" y="831178"/>
        <a:ext cx="805117" cy="563582"/>
      </dsp:txXfrm>
    </dsp:sp>
    <dsp:sp modelId="{2944EF50-6616-442F-8BB7-231A6C496B5E}">
      <dsp:nvSpPr>
        <dsp:cNvPr id="0" name=""/>
        <dsp:cNvSpPr/>
      </dsp:nvSpPr>
      <dsp:spPr>
        <a:xfrm rot="5400000">
          <a:off x="3601527" y="-2327535"/>
          <a:ext cx="523326" cy="6599217"/>
        </a:xfrm>
        <a:prstGeom prst="round2SameRect">
          <a:avLst/>
        </a:prstGeom>
        <a:solidFill>
          <a:schemeClr val="lt1">
            <a:hueOff val="0"/>
            <a:satOff val="0"/>
            <a:lumOff val="0"/>
            <a:alpha val="0"/>
          </a:schemeClr>
        </a:solidFill>
        <a:ln w="25400" cap="flat" cmpd="sng" algn="ctr">
          <a:solidFill>
            <a:schemeClr val="accent3">
              <a:hueOff val="2250053"/>
              <a:satOff val="-3376"/>
              <a:lumOff val="-54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Next, the </a:t>
          </a:r>
          <a:r>
            <a:rPr lang="en-US" sz="1600" kern="1200" dirty="0" smtClean="0">
              <a:latin typeface="Courier New" pitchFamily="49" charset="0"/>
              <a:cs typeface="Courier New" pitchFamily="49" charset="0"/>
            </a:rPr>
            <a:t>WHERE</a:t>
          </a:r>
          <a:r>
            <a:rPr lang="en-US" sz="1600" kern="1200" dirty="0" smtClean="0">
              <a:latin typeface="Calibri" pitchFamily="34" charset="0"/>
              <a:cs typeface="Calibri" pitchFamily="34" charset="0"/>
            </a:rPr>
            <a:t> clause is evaluated to filter the rows in the source table. </a:t>
          </a:r>
          <a:endParaRPr lang="en-US" sz="1600" kern="1200" dirty="0">
            <a:latin typeface="Calibri" pitchFamily="34" charset="0"/>
            <a:cs typeface="Calibri" pitchFamily="34" charset="0"/>
          </a:endParaRPr>
        </a:p>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This filtering is defined by the predicate mentioned in the </a:t>
          </a:r>
          <a:r>
            <a:rPr lang="en-US" sz="1600" kern="1200" dirty="0" smtClean="0">
              <a:latin typeface="Courier New" pitchFamily="49" charset="0"/>
              <a:cs typeface="Courier New" pitchFamily="49" charset="0"/>
            </a:rPr>
            <a:t>WHERE</a:t>
          </a:r>
          <a:r>
            <a:rPr lang="en-US" sz="1600" kern="1200" dirty="0" smtClean="0">
              <a:latin typeface="Calibri" pitchFamily="34" charset="0"/>
              <a:cs typeface="Calibri" pitchFamily="34" charset="0"/>
            </a:rPr>
            <a:t> clause.</a:t>
          </a:r>
          <a:endParaRPr lang="en-US" sz="1600" kern="1200" dirty="0">
            <a:latin typeface="Calibri" pitchFamily="34" charset="0"/>
            <a:cs typeface="Calibri" pitchFamily="34" charset="0"/>
          </a:endParaRPr>
        </a:p>
      </dsp:txBody>
      <dsp:txXfrm rot="5400000">
        <a:off x="3601527" y="-2327535"/>
        <a:ext cx="523326" cy="6599217"/>
      </dsp:txXfrm>
    </dsp:sp>
    <dsp:sp modelId="{F0CB3FBB-F207-4562-B11B-897E38FEC919}">
      <dsp:nvSpPr>
        <dsp:cNvPr id="0" name=""/>
        <dsp:cNvSpPr/>
      </dsp:nvSpPr>
      <dsp:spPr>
        <a:xfrm rot="5400000">
          <a:off x="-120767" y="1536998"/>
          <a:ext cx="805117" cy="563582"/>
        </a:xfrm>
        <a:prstGeom prst="chevron">
          <a:avLst/>
        </a:prstGeom>
        <a:solidFill>
          <a:schemeClr val="accent3">
            <a:hueOff val="4500106"/>
            <a:satOff val="-6752"/>
            <a:lumOff val="-1098"/>
            <a:alphaOff val="0"/>
          </a:schemeClr>
        </a:solidFill>
        <a:ln w="25400" cap="flat" cmpd="sng" algn="ctr">
          <a:solidFill>
            <a:schemeClr val="accent3">
              <a:hueOff val="4500106"/>
              <a:satOff val="-6752"/>
              <a:lumOff val="-109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latin typeface="Calibri" pitchFamily="34" charset="0"/>
              <a:cs typeface="Calibri" pitchFamily="34" charset="0"/>
            </a:rPr>
            <a:t>3</a:t>
          </a:r>
          <a:endParaRPr lang="en-US" sz="1800" b="1" kern="1200" dirty="0">
            <a:latin typeface="Calibri" pitchFamily="34" charset="0"/>
            <a:cs typeface="Calibri" pitchFamily="34" charset="0"/>
          </a:endParaRPr>
        </a:p>
      </dsp:txBody>
      <dsp:txXfrm rot="5400000">
        <a:off x="-120767" y="1536998"/>
        <a:ext cx="805117" cy="563582"/>
      </dsp:txXfrm>
    </dsp:sp>
    <dsp:sp modelId="{31561BA6-0EA0-4656-9593-80D1BF308F1A}">
      <dsp:nvSpPr>
        <dsp:cNvPr id="0" name=""/>
        <dsp:cNvSpPr/>
      </dsp:nvSpPr>
      <dsp:spPr>
        <a:xfrm rot="5400000">
          <a:off x="3601527" y="-1621714"/>
          <a:ext cx="523326" cy="6599217"/>
        </a:xfrm>
        <a:prstGeom prst="round2SameRect">
          <a:avLst/>
        </a:prstGeom>
        <a:solidFill>
          <a:schemeClr val="lt1">
            <a:hueOff val="0"/>
            <a:satOff val="0"/>
            <a:lumOff val="0"/>
            <a:alpha val="0"/>
          </a:schemeClr>
        </a:solidFill>
        <a:ln w="25400" cap="flat" cmpd="sng" algn="ctr">
          <a:solidFill>
            <a:schemeClr val="accent3">
              <a:hueOff val="4500106"/>
              <a:satOff val="-6752"/>
              <a:lumOff val="-109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After this, the </a:t>
          </a:r>
          <a:r>
            <a:rPr lang="en-US" sz="1600" kern="1200" dirty="0" smtClean="0">
              <a:latin typeface="Courier New" pitchFamily="49" charset="0"/>
              <a:cs typeface="Courier New" pitchFamily="49" charset="0"/>
            </a:rPr>
            <a:t>GROUP BY </a:t>
          </a:r>
          <a:r>
            <a:rPr lang="en-US" sz="1600" kern="1200" dirty="0" smtClean="0">
              <a:latin typeface="Calibri" pitchFamily="34" charset="0"/>
              <a:cs typeface="Calibri" pitchFamily="34" charset="0"/>
            </a:rPr>
            <a:t>clause is evaluated. </a:t>
          </a:r>
          <a:endParaRPr lang="en-US" sz="1600" kern="1200" dirty="0">
            <a:latin typeface="Calibri" pitchFamily="34" charset="0"/>
            <a:cs typeface="Calibri" pitchFamily="34" charset="0"/>
          </a:endParaRPr>
        </a:p>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This clause arranges the filtered values received from the </a:t>
          </a:r>
          <a:r>
            <a:rPr lang="en-US" sz="1600" kern="1200" dirty="0" smtClean="0">
              <a:latin typeface="Courier New" pitchFamily="49" charset="0"/>
              <a:cs typeface="Courier New" pitchFamily="49" charset="0"/>
            </a:rPr>
            <a:t>WHERE</a:t>
          </a:r>
          <a:r>
            <a:rPr lang="en-US" sz="1600" kern="1200" dirty="0" smtClean="0">
              <a:latin typeface="Calibri" pitchFamily="34" charset="0"/>
              <a:cs typeface="Calibri" pitchFamily="34" charset="0"/>
            </a:rPr>
            <a:t> clause.</a:t>
          </a:r>
          <a:endParaRPr lang="en-US" sz="1600" kern="1200" dirty="0">
            <a:latin typeface="Calibri" pitchFamily="34" charset="0"/>
            <a:cs typeface="Calibri" pitchFamily="34" charset="0"/>
          </a:endParaRPr>
        </a:p>
      </dsp:txBody>
      <dsp:txXfrm rot="5400000">
        <a:off x="3601527" y="-1621714"/>
        <a:ext cx="523326" cy="6599217"/>
      </dsp:txXfrm>
    </dsp:sp>
    <dsp:sp modelId="{5319C084-F562-4AFA-B3DF-FBEFDF194647}">
      <dsp:nvSpPr>
        <dsp:cNvPr id="0" name=""/>
        <dsp:cNvSpPr/>
      </dsp:nvSpPr>
      <dsp:spPr>
        <a:xfrm rot="5400000">
          <a:off x="-120767" y="2242819"/>
          <a:ext cx="805117" cy="563582"/>
        </a:xfrm>
        <a:prstGeom prst="chevron">
          <a:avLst/>
        </a:prstGeom>
        <a:solidFill>
          <a:schemeClr val="accent3">
            <a:hueOff val="6750158"/>
            <a:satOff val="-10128"/>
            <a:lumOff val="-1647"/>
            <a:alphaOff val="0"/>
          </a:schemeClr>
        </a:solidFill>
        <a:ln w="25400" cap="flat" cmpd="sng" algn="ctr">
          <a:solidFill>
            <a:schemeClr val="accent3">
              <a:hueOff val="6750158"/>
              <a:satOff val="-10128"/>
              <a:lumOff val="-164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4</a:t>
          </a:r>
          <a:endParaRPr lang="en-US" sz="1600" b="1" kern="1200" dirty="0"/>
        </a:p>
      </dsp:txBody>
      <dsp:txXfrm rot="5400000">
        <a:off x="-120767" y="2242819"/>
        <a:ext cx="805117" cy="563582"/>
      </dsp:txXfrm>
    </dsp:sp>
    <dsp:sp modelId="{C97AEFA7-1B64-4952-996E-DFECDEB1822F}">
      <dsp:nvSpPr>
        <dsp:cNvPr id="0" name=""/>
        <dsp:cNvSpPr/>
      </dsp:nvSpPr>
      <dsp:spPr>
        <a:xfrm rot="5400000">
          <a:off x="3601527" y="-915894"/>
          <a:ext cx="523326" cy="6599217"/>
        </a:xfrm>
        <a:prstGeom prst="round2SameRect">
          <a:avLst/>
        </a:prstGeom>
        <a:solidFill>
          <a:schemeClr val="lt1">
            <a:hueOff val="0"/>
            <a:satOff val="0"/>
            <a:lumOff val="0"/>
            <a:alpha val="0"/>
          </a:schemeClr>
        </a:solidFill>
        <a:ln w="25400" cap="flat" cmpd="sng" algn="ctr">
          <a:solidFill>
            <a:schemeClr val="accent3">
              <a:hueOff val="6750158"/>
              <a:satOff val="-10128"/>
              <a:lumOff val="-16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Next, the </a:t>
          </a:r>
          <a:r>
            <a:rPr lang="en-US" sz="1600" kern="1200" dirty="0" smtClean="0">
              <a:latin typeface="Courier New" pitchFamily="49" charset="0"/>
              <a:cs typeface="Courier New" pitchFamily="49" charset="0"/>
            </a:rPr>
            <a:t>HAVING</a:t>
          </a:r>
          <a:r>
            <a:rPr lang="en-US" sz="1600" kern="1200" dirty="0" smtClean="0">
              <a:latin typeface="Calibri" pitchFamily="34" charset="0"/>
              <a:cs typeface="Calibri" pitchFamily="34" charset="0"/>
            </a:rPr>
            <a:t> clause is evaluated based on the predicate that is provided.</a:t>
          </a:r>
          <a:endParaRPr lang="en-US" sz="1600" kern="1200" dirty="0">
            <a:latin typeface="Calibri" pitchFamily="34" charset="0"/>
            <a:cs typeface="Calibri" pitchFamily="34" charset="0"/>
          </a:endParaRPr>
        </a:p>
      </dsp:txBody>
      <dsp:txXfrm rot="5400000">
        <a:off x="3601527" y="-915894"/>
        <a:ext cx="523326" cy="6599217"/>
      </dsp:txXfrm>
    </dsp:sp>
    <dsp:sp modelId="{446F4038-4789-4121-828D-A9DD416D0389}">
      <dsp:nvSpPr>
        <dsp:cNvPr id="0" name=""/>
        <dsp:cNvSpPr/>
      </dsp:nvSpPr>
      <dsp:spPr>
        <a:xfrm rot="5400000">
          <a:off x="-120767" y="2948639"/>
          <a:ext cx="805117" cy="563582"/>
        </a:xfrm>
        <a:prstGeom prst="chevron">
          <a:avLst/>
        </a:prstGeom>
        <a:solidFill>
          <a:schemeClr val="accent3">
            <a:hueOff val="9000211"/>
            <a:satOff val="-13504"/>
            <a:lumOff val="-2196"/>
            <a:alphaOff val="0"/>
          </a:schemeClr>
        </a:solidFill>
        <a:ln w="25400" cap="flat" cmpd="sng" algn="ctr">
          <a:solidFill>
            <a:schemeClr val="accent3">
              <a:hueOff val="9000211"/>
              <a:satOff val="-13504"/>
              <a:lumOff val="-2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latin typeface="Calibri" pitchFamily="34" charset="0"/>
              <a:cs typeface="Calibri" pitchFamily="34" charset="0"/>
            </a:rPr>
            <a:t>5</a:t>
          </a:r>
          <a:endParaRPr lang="en-US" sz="1400" b="1" kern="1200" dirty="0">
            <a:latin typeface="Calibri" pitchFamily="34" charset="0"/>
            <a:cs typeface="Calibri" pitchFamily="34" charset="0"/>
          </a:endParaRPr>
        </a:p>
      </dsp:txBody>
      <dsp:txXfrm rot="5400000">
        <a:off x="-120767" y="2948639"/>
        <a:ext cx="805117" cy="563582"/>
      </dsp:txXfrm>
    </dsp:sp>
    <dsp:sp modelId="{6D0117E0-2B94-433A-900C-FEEA917F9B17}">
      <dsp:nvSpPr>
        <dsp:cNvPr id="0" name=""/>
        <dsp:cNvSpPr/>
      </dsp:nvSpPr>
      <dsp:spPr>
        <a:xfrm rot="5400000">
          <a:off x="3601527" y="-210073"/>
          <a:ext cx="523326" cy="6599217"/>
        </a:xfrm>
        <a:prstGeom prst="round2SameRect">
          <a:avLst/>
        </a:prstGeom>
        <a:solidFill>
          <a:schemeClr val="lt1">
            <a:hueOff val="0"/>
            <a:satOff val="0"/>
            <a:lumOff val="0"/>
            <a:alpha val="0"/>
          </a:schemeClr>
        </a:solidFill>
        <a:ln w="25400" cap="flat" cmpd="sng" algn="ctr">
          <a:solidFill>
            <a:schemeClr val="accent3">
              <a:hueOff val="9000211"/>
              <a:satOff val="-13504"/>
              <a:lumOff val="-21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Next, the </a:t>
          </a:r>
          <a:r>
            <a:rPr lang="en-US" sz="1600" kern="1200" dirty="0" smtClean="0">
              <a:latin typeface="Courier New" pitchFamily="49" charset="0"/>
              <a:cs typeface="Courier New" pitchFamily="49" charset="0"/>
            </a:rPr>
            <a:t>SELECT</a:t>
          </a:r>
          <a:r>
            <a:rPr lang="en-US" sz="1600" kern="1200" dirty="0" smtClean="0">
              <a:latin typeface="Calibri" pitchFamily="34" charset="0"/>
              <a:cs typeface="Calibri" pitchFamily="34" charset="0"/>
            </a:rPr>
            <a:t> clause is executed to determine the columns that will appear in the query results.</a:t>
          </a:r>
          <a:endParaRPr lang="en-US" sz="1600" kern="1200" dirty="0">
            <a:latin typeface="Calibri" pitchFamily="34" charset="0"/>
            <a:cs typeface="Calibri" pitchFamily="34" charset="0"/>
          </a:endParaRPr>
        </a:p>
      </dsp:txBody>
      <dsp:txXfrm rot="5400000">
        <a:off x="3601527" y="-210073"/>
        <a:ext cx="523326" cy="6599217"/>
      </dsp:txXfrm>
    </dsp:sp>
    <dsp:sp modelId="{BEF92C86-366E-4942-96FD-EC58054BC4CB}">
      <dsp:nvSpPr>
        <dsp:cNvPr id="0" name=""/>
        <dsp:cNvSpPr/>
      </dsp:nvSpPr>
      <dsp:spPr>
        <a:xfrm rot="5400000">
          <a:off x="-120767" y="3654460"/>
          <a:ext cx="805117" cy="563582"/>
        </a:xfrm>
        <a:prstGeom prst="chevron">
          <a:avLst/>
        </a:prstGeom>
        <a:solidFill>
          <a:schemeClr val="accent3">
            <a:hueOff val="11250264"/>
            <a:satOff val="-16880"/>
            <a:lumOff val="-2745"/>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latin typeface="Calibri" pitchFamily="34" charset="0"/>
              <a:cs typeface="Calibri" pitchFamily="34" charset="0"/>
            </a:rPr>
            <a:t>6</a:t>
          </a:r>
          <a:endParaRPr lang="en-US" sz="1600" b="1" kern="1200" dirty="0">
            <a:latin typeface="Calibri" pitchFamily="34" charset="0"/>
            <a:cs typeface="Calibri" pitchFamily="34" charset="0"/>
          </a:endParaRPr>
        </a:p>
      </dsp:txBody>
      <dsp:txXfrm rot="5400000">
        <a:off x="-120767" y="3654460"/>
        <a:ext cx="805117" cy="563582"/>
      </dsp:txXfrm>
    </dsp:sp>
    <dsp:sp modelId="{84421014-8D56-49A2-A080-D30E1982CC41}">
      <dsp:nvSpPr>
        <dsp:cNvPr id="0" name=""/>
        <dsp:cNvSpPr/>
      </dsp:nvSpPr>
      <dsp:spPr>
        <a:xfrm rot="5400000">
          <a:off x="3601527" y="495747"/>
          <a:ext cx="523326" cy="6599217"/>
        </a:xfrm>
        <a:prstGeom prst="round2SameRect">
          <a:avLst/>
        </a:prstGeom>
        <a:solidFill>
          <a:schemeClr val="lt1">
            <a:hueOff val="0"/>
            <a:satOff val="0"/>
            <a:lumOff val="0"/>
            <a:alpha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Calibri" pitchFamily="34" charset="0"/>
              <a:cs typeface="Calibri" pitchFamily="34" charset="0"/>
            </a:rPr>
            <a:t>Finally, the </a:t>
          </a:r>
          <a:r>
            <a:rPr lang="en-US" sz="1600" kern="1200" dirty="0" smtClean="0">
              <a:latin typeface="Courier New" pitchFamily="49" charset="0"/>
              <a:cs typeface="Courier New" pitchFamily="49" charset="0"/>
            </a:rPr>
            <a:t>ORDER BY </a:t>
          </a:r>
          <a:r>
            <a:rPr lang="en-US" sz="1600" kern="1200" dirty="0" smtClean="0">
              <a:latin typeface="Calibri" pitchFamily="34" charset="0"/>
              <a:cs typeface="Calibri" pitchFamily="34" charset="0"/>
            </a:rPr>
            <a:t>statement is evaluated to display the output.</a:t>
          </a:r>
          <a:endParaRPr lang="en-US" sz="1600" kern="1200" dirty="0">
            <a:latin typeface="Calibri" pitchFamily="34" charset="0"/>
            <a:cs typeface="Calibri" pitchFamily="34" charset="0"/>
          </a:endParaRPr>
        </a:p>
      </dsp:txBody>
      <dsp:txXfrm rot="5400000">
        <a:off x="3601527" y="495747"/>
        <a:ext cx="523326" cy="6599217"/>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E32F0F8-9757-43DF-99A6-8113A9818C36}">
      <dsp:nvSpPr>
        <dsp:cNvPr id="0" name=""/>
        <dsp:cNvSpPr/>
      </dsp:nvSpPr>
      <dsp:spPr>
        <a:xfrm rot="5400000">
          <a:off x="-120767" y="125357"/>
          <a:ext cx="805117" cy="563582"/>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latin typeface="Calibri" pitchFamily="34" charset="0"/>
              <a:cs typeface="Calibri" pitchFamily="34" charset="0"/>
            </a:rPr>
            <a:t>5</a:t>
          </a:r>
          <a:endParaRPr lang="en-US" sz="1800" b="1" kern="1200" dirty="0">
            <a:latin typeface="Calibri" pitchFamily="34" charset="0"/>
            <a:cs typeface="Calibri" pitchFamily="34" charset="0"/>
          </a:endParaRPr>
        </a:p>
      </dsp:txBody>
      <dsp:txXfrm rot="5400000">
        <a:off x="-120767" y="125357"/>
        <a:ext cx="805117" cy="563582"/>
      </dsp:txXfrm>
    </dsp:sp>
    <dsp:sp modelId="{113BA198-FA42-4D57-B5F3-3F5243D5E969}">
      <dsp:nvSpPr>
        <dsp:cNvPr id="0" name=""/>
        <dsp:cNvSpPr/>
      </dsp:nvSpPr>
      <dsp:spPr>
        <a:xfrm rot="5400000">
          <a:off x="3601390" y="-3033218"/>
          <a:ext cx="523601" cy="6599217"/>
        </a:xfrm>
        <a:prstGeom prst="round2SameRect">
          <a:avLst/>
        </a:prstGeom>
        <a:solidFill>
          <a:schemeClr val="lt1">
            <a:hueOff val="0"/>
            <a:satOff val="0"/>
            <a:lumOff val="0"/>
            <a:alpha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Courier New" pitchFamily="49" charset="0"/>
              <a:cs typeface="Courier New" pitchFamily="49" charset="0"/>
            </a:rPr>
            <a:t>SELECT </a:t>
          </a:r>
          <a:r>
            <a:rPr lang="en-US" sz="1600" kern="1200" dirty="0" err="1" smtClean="0">
              <a:latin typeface="Courier New" pitchFamily="49" charset="0"/>
              <a:cs typeface="Courier New" pitchFamily="49" charset="0"/>
            </a:rPr>
            <a:t>SalesPersonID</a:t>
          </a:r>
          <a:r>
            <a:rPr lang="en-US" sz="1600" kern="1200" dirty="0" smtClean="0">
              <a:latin typeface="Courier New" pitchFamily="49" charset="0"/>
              <a:cs typeface="Courier New" pitchFamily="49" charset="0"/>
            </a:rPr>
            <a:t>, YEAR(</a:t>
          </a:r>
          <a:r>
            <a:rPr lang="en-US" sz="1600" kern="1200" dirty="0" err="1" smtClean="0">
              <a:latin typeface="Courier New" pitchFamily="49" charset="0"/>
              <a:cs typeface="Courier New" pitchFamily="49" charset="0"/>
            </a:rPr>
            <a:t>OrderDate</a:t>
          </a:r>
          <a:r>
            <a:rPr lang="en-US" sz="1600" kern="1200" dirty="0" smtClean="0">
              <a:latin typeface="Courier New" pitchFamily="49" charset="0"/>
              <a:cs typeface="Courier New" pitchFamily="49" charset="0"/>
            </a:rPr>
            <a:t>) AS </a:t>
          </a:r>
          <a:r>
            <a:rPr lang="en-US" sz="1600" kern="1200" dirty="0" err="1" smtClean="0">
              <a:latin typeface="Courier New" pitchFamily="49" charset="0"/>
              <a:cs typeface="Courier New" pitchFamily="49" charset="0"/>
            </a:rPr>
            <a:t>OrderYear</a:t>
          </a:r>
          <a:endParaRPr lang="en-US" sz="1600" kern="1200" dirty="0">
            <a:latin typeface="Courier New" pitchFamily="49" charset="0"/>
            <a:cs typeface="Courier New" pitchFamily="49" charset="0"/>
          </a:endParaRPr>
        </a:p>
      </dsp:txBody>
      <dsp:txXfrm rot="5400000">
        <a:off x="3601390" y="-3033218"/>
        <a:ext cx="523601" cy="6599217"/>
      </dsp:txXfrm>
    </dsp:sp>
    <dsp:sp modelId="{207B2A49-707A-4A1F-A488-334A7C2133F4}">
      <dsp:nvSpPr>
        <dsp:cNvPr id="0" name=""/>
        <dsp:cNvSpPr/>
      </dsp:nvSpPr>
      <dsp:spPr>
        <a:xfrm rot="5400000">
          <a:off x="-120767" y="831178"/>
          <a:ext cx="805117" cy="563582"/>
        </a:xfrm>
        <a:prstGeom prst="chevron">
          <a:avLst/>
        </a:prstGeom>
        <a:solidFill>
          <a:schemeClr val="accent3">
            <a:hueOff val="2250053"/>
            <a:satOff val="-3376"/>
            <a:lumOff val="-549"/>
            <a:alphaOff val="0"/>
          </a:schemeClr>
        </a:solidFill>
        <a:ln w="25400" cap="flat" cmpd="sng" algn="ctr">
          <a:solidFill>
            <a:schemeClr val="accent3">
              <a:hueOff val="2250053"/>
              <a:satOff val="-3376"/>
              <a:lumOff val="-54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latin typeface="Calibri" pitchFamily="34" charset="0"/>
              <a:cs typeface="Calibri" pitchFamily="34" charset="0"/>
            </a:rPr>
            <a:t>1</a:t>
          </a:r>
          <a:endParaRPr lang="en-US" sz="1800" b="1" kern="1200" dirty="0">
            <a:latin typeface="Calibri" pitchFamily="34" charset="0"/>
            <a:cs typeface="Calibri" pitchFamily="34" charset="0"/>
          </a:endParaRPr>
        </a:p>
      </dsp:txBody>
      <dsp:txXfrm rot="5400000">
        <a:off x="-120767" y="831178"/>
        <a:ext cx="805117" cy="563582"/>
      </dsp:txXfrm>
    </dsp:sp>
    <dsp:sp modelId="{2944EF50-6616-442F-8BB7-231A6C496B5E}">
      <dsp:nvSpPr>
        <dsp:cNvPr id="0" name=""/>
        <dsp:cNvSpPr/>
      </dsp:nvSpPr>
      <dsp:spPr>
        <a:xfrm rot="5400000">
          <a:off x="3601527" y="-2327535"/>
          <a:ext cx="523326" cy="6599217"/>
        </a:xfrm>
        <a:prstGeom prst="round2SameRect">
          <a:avLst/>
        </a:prstGeom>
        <a:solidFill>
          <a:schemeClr val="lt1">
            <a:hueOff val="0"/>
            <a:satOff val="0"/>
            <a:lumOff val="0"/>
            <a:alpha val="0"/>
          </a:schemeClr>
        </a:solidFill>
        <a:ln w="25400" cap="flat" cmpd="sng" algn="ctr">
          <a:solidFill>
            <a:schemeClr val="accent3">
              <a:hueOff val="2250053"/>
              <a:satOff val="-3376"/>
              <a:lumOff val="-54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Courier New" pitchFamily="49" charset="0"/>
              <a:cs typeface="Courier New" pitchFamily="49" charset="0"/>
            </a:rPr>
            <a:t>FROM </a:t>
          </a:r>
          <a:r>
            <a:rPr lang="en-US" sz="1600" kern="1200" dirty="0" err="1" smtClean="0">
              <a:latin typeface="Courier New" pitchFamily="49" charset="0"/>
              <a:cs typeface="Courier New" pitchFamily="49" charset="0"/>
            </a:rPr>
            <a:t>SalesOrderHeader</a:t>
          </a:r>
          <a:endParaRPr lang="en-US" sz="1600" kern="1200" dirty="0">
            <a:latin typeface="Courier New" pitchFamily="49" charset="0"/>
            <a:cs typeface="Courier New" pitchFamily="49" charset="0"/>
          </a:endParaRPr>
        </a:p>
      </dsp:txBody>
      <dsp:txXfrm rot="5400000">
        <a:off x="3601527" y="-2327535"/>
        <a:ext cx="523326" cy="6599217"/>
      </dsp:txXfrm>
    </dsp:sp>
    <dsp:sp modelId="{F0CB3FBB-F207-4562-B11B-897E38FEC919}">
      <dsp:nvSpPr>
        <dsp:cNvPr id="0" name=""/>
        <dsp:cNvSpPr/>
      </dsp:nvSpPr>
      <dsp:spPr>
        <a:xfrm rot="5400000">
          <a:off x="-120767" y="1536998"/>
          <a:ext cx="805117" cy="563582"/>
        </a:xfrm>
        <a:prstGeom prst="chevron">
          <a:avLst/>
        </a:prstGeom>
        <a:solidFill>
          <a:schemeClr val="accent3">
            <a:hueOff val="4500106"/>
            <a:satOff val="-6752"/>
            <a:lumOff val="-1098"/>
            <a:alphaOff val="0"/>
          </a:schemeClr>
        </a:solidFill>
        <a:ln w="25400" cap="flat" cmpd="sng" algn="ctr">
          <a:solidFill>
            <a:schemeClr val="accent3">
              <a:hueOff val="4500106"/>
              <a:satOff val="-6752"/>
              <a:lumOff val="-109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latin typeface="Calibri" pitchFamily="34" charset="0"/>
              <a:cs typeface="Calibri" pitchFamily="34" charset="0"/>
            </a:rPr>
            <a:t>2</a:t>
          </a:r>
          <a:endParaRPr lang="en-US" sz="1800" b="1" kern="1200" dirty="0">
            <a:latin typeface="Calibri" pitchFamily="34" charset="0"/>
            <a:cs typeface="Calibri" pitchFamily="34" charset="0"/>
          </a:endParaRPr>
        </a:p>
      </dsp:txBody>
      <dsp:txXfrm rot="5400000">
        <a:off x="-120767" y="1536998"/>
        <a:ext cx="805117" cy="563582"/>
      </dsp:txXfrm>
    </dsp:sp>
    <dsp:sp modelId="{31561BA6-0EA0-4656-9593-80D1BF308F1A}">
      <dsp:nvSpPr>
        <dsp:cNvPr id="0" name=""/>
        <dsp:cNvSpPr/>
      </dsp:nvSpPr>
      <dsp:spPr>
        <a:xfrm rot="5400000">
          <a:off x="3601527" y="-1621714"/>
          <a:ext cx="523326" cy="6599217"/>
        </a:xfrm>
        <a:prstGeom prst="round2SameRect">
          <a:avLst/>
        </a:prstGeom>
        <a:solidFill>
          <a:schemeClr val="lt1">
            <a:hueOff val="0"/>
            <a:satOff val="0"/>
            <a:lumOff val="0"/>
            <a:alpha val="0"/>
          </a:schemeClr>
        </a:solidFill>
        <a:ln w="25400" cap="flat" cmpd="sng" algn="ctr">
          <a:solidFill>
            <a:schemeClr val="accent3">
              <a:hueOff val="4500106"/>
              <a:satOff val="-6752"/>
              <a:lumOff val="-109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Courier New" pitchFamily="49" charset="0"/>
              <a:cs typeface="Courier New" pitchFamily="49" charset="0"/>
            </a:rPr>
            <a:t>WHERE </a:t>
          </a:r>
          <a:r>
            <a:rPr lang="en-US" sz="1600" kern="1200" dirty="0" err="1" smtClean="0">
              <a:latin typeface="Courier New" pitchFamily="49" charset="0"/>
              <a:cs typeface="Courier New" pitchFamily="49" charset="0"/>
            </a:rPr>
            <a:t>CustomerID</a:t>
          </a:r>
          <a:r>
            <a:rPr lang="en-US" sz="1600" kern="1200" dirty="0" smtClean="0">
              <a:latin typeface="Courier New" pitchFamily="49" charset="0"/>
              <a:cs typeface="Courier New" pitchFamily="49" charset="0"/>
            </a:rPr>
            <a:t> = 30084</a:t>
          </a:r>
          <a:endParaRPr lang="en-US" sz="1600" kern="1200" dirty="0">
            <a:latin typeface="Courier New" pitchFamily="49" charset="0"/>
            <a:cs typeface="Courier New" pitchFamily="49" charset="0"/>
          </a:endParaRPr>
        </a:p>
      </dsp:txBody>
      <dsp:txXfrm rot="5400000">
        <a:off x="3601527" y="-1621714"/>
        <a:ext cx="523326" cy="6599217"/>
      </dsp:txXfrm>
    </dsp:sp>
    <dsp:sp modelId="{5319C084-F562-4AFA-B3DF-FBEFDF194647}">
      <dsp:nvSpPr>
        <dsp:cNvPr id="0" name=""/>
        <dsp:cNvSpPr/>
      </dsp:nvSpPr>
      <dsp:spPr>
        <a:xfrm rot="5400000">
          <a:off x="-120767" y="2242819"/>
          <a:ext cx="805117" cy="563582"/>
        </a:xfrm>
        <a:prstGeom prst="chevron">
          <a:avLst/>
        </a:prstGeom>
        <a:solidFill>
          <a:schemeClr val="accent3">
            <a:hueOff val="6750158"/>
            <a:satOff val="-10128"/>
            <a:lumOff val="-1647"/>
            <a:alphaOff val="0"/>
          </a:schemeClr>
        </a:solidFill>
        <a:ln w="25400" cap="flat" cmpd="sng" algn="ctr">
          <a:solidFill>
            <a:schemeClr val="accent3">
              <a:hueOff val="6750158"/>
              <a:satOff val="-10128"/>
              <a:lumOff val="-164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3</a:t>
          </a:r>
          <a:endParaRPr lang="en-US" sz="1600" b="1" kern="1200" dirty="0"/>
        </a:p>
      </dsp:txBody>
      <dsp:txXfrm rot="5400000">
        <a:off x="-120767" y="2242819"/>
        <a:ext cx="805117" cy="563582"/>
      </dsp:txXfrm>
    </dsp:sp>
    <dsp:sp modelId="{C97AEFA7-1B64-4952-996E-DFECDEB1822F}">
      <dsp:nvSpPr>
        <dsp:cNvPr id="0" name=""/>
        <dsp:cNvSpPr/>
      </dsp:nvSpPr>
      <dsp:spPr>
        <a:xfrm rot="5400000">
          <a:off x="3601527" y="-915894"/>
          <a:ext cx="523326" cy="6599217"/>
        </a:xfrm>
        <a:prstGeom prst="round2SameRect">
          <a:avLst/>
        </a:prstGeom>
        <a:solidFill>
          <a:schemeClr val="lt1">
            <a:hueOff val="0"/>
            <a:satOff val="0"/>
            <a:lumOff val="0"/>
            <a:alpha val="0"/>
          </a:schemeClr>
        </a:solidFill>
        <a:ln w="25400" cap="flat" cmpd="sng" algn="ctr">
          <a:solidFill>
            <a:schemeClr val="accent3">
              <a:hueOff val="6750158"/>
              <a:satOff val="-10128"/>
              <a:lumOff val="-16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Courier New" pitchFamily="49" charset="0"/>
              <a:cs typeface="Courier New" pitchFamily="49" charset="0"/>
            </a:rPr>
            <a:t>GROUP BY </a:t>
          </a:r>
          <a:r>
            <a:rPr lang="en-US" sz="1600" kern="1200" dirty="0" err="1" smtClean="0">
              <a:latin typeface="Courier New" pitchFamily="49" charset="0"/>
              <a:cs typeface="Courier New" pitchFamily="49" charset="0"/>
            </a:rPr>
            <a:t>SalesPersonID</a:t>
          </a:r>
          <a:r>
            <a:rPr lang="en-US" sz="1600" kern="1200" dirty="0" smtClean="0">
              <a:latin typeface="Courier New" pitchFamily="49" charset="0"/>
              <a:cs typeface="Courier New" pitchFamily="49" charset="0"/>
            </a:rPr>
            <a:t>, YEAR(</a:t>
          </a:r>
          <a:r>
            <a:rPr lang="en-US" sz="1600" kern="1200" dirty="0" err="1" smtClean="0">
              <a:latin typeface="Courier New" pitchFamily="49" charset="0"/>
              <a:cs typeface="Courier New" pitchFamily="49" charset="0"/>
            </a:rPr>
            <a:t>OrderDate</a:t>
          </a:r>
          <a:r>
            <a:rPr lang="en-US" sz="1600" kern="1200" dirty="0" smtClean="0">
              <a:latin typeface="Courier New" pitchFamily="49" charset="0"/>
              <a:cs typeface="Courier New" pitchFamily="49" charset="0"/>
            </a:rPr>
            <a:t>)</a:t>
          </a:r>
          <a:endParaRPr lang="en-US" sz="1600" kern="1200" dirty="0">
            <a:latin typeface="Courier New" pitchFamily="49" charset="0"/>
            <a:cs typeface="Courier New" pitchFamily="49" charset="0"/>
          </a:endParaRPr>
        </a:p>
      </dsp:txBody>
      <dsp:txXfrm rot="5400000">
        <a:off x="3601527" y="-915894"/>
        <a:ext cx="523326" cy="6599217"/>
      </dsp:txXfrm>
    </dsp:sp>
    <dsp:sp modelId="{446F4038-4789-4121-828D-A9DD416D0389}">
      <dsp:nvSpPr>
        <dsp:cNvPr id="0" name=""/>
        <dsp:cNvSpPr/>
      </dsp:nvSpPr>
      <dsp:spPr>
        <a:xfrm rot="5400000">
          <a:off x="-120767" y="2948639"/>
          <a:ext cx="805117" cy="563582"/>
        </a:xfrm>
        <a:prstGeom prst="chevron">
          <a:avLst/>
        </a:prstGeom>
        <a:solidFill>
          <a:schemeClr val="accent3">
            <a:hueOff val="9000211"/>
            <a:satOff val="-13504"/>
            <a:lumOff val="-2196"/>
            <a:alphaOff val="0"/>
          </a:schemeClr>
        </a:solidFill>
        <a:ln w="25400" cap="flat" cmpd="sng" algn="ctr">
          <a:solidFill>
            <a:schemeClr val="accent3">
              <a:hueOff val="9000211"/>
              <a:satOff val="-13504"/>
              <a:lumOff val="-2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dirty="0" smtClean="0">
              <a:latin typeface="Calibri" pitchFamily="34" charset="0"/>
              <a:cs typeface="Calibri" pitchFamily="34" charset="0"/>
            </a:rPr>
            <a:t>4</a:t>
          </a:r>
          <a:endParaRPr lang="en-US" sz="1400" b="1" kern="1200" dirty="0">
            <a:latin typeface="Calibri" pitchFamily="34" charset="0"/>
            <a:cs typeface="Calibri" pitchFamily="34" charset="0"/>
          </a:endParaRPr>
        </a:p>
      </dsp:txBody>
      <dsp:txXfrm rot="5400000">
        <a:off x="-120767" y="2948639"/>
        <a:ext cx="805117" cy="563582"/>
      </dsp:txXfrm>
    </dsp:sp>
    <dsp:sp modelId="{6D0117E0-2B94-433A-900C-FEEA917F9B17}">
      <dsp:nvSpPr>
        <dsp:cNvPr id="0" name=""/>
        <dsp:cNvSpPr/>
      </dsp:nvSpPr>
      <dsp:spPr>
        <a:xfrm rot="5400000">
          <a:off x="3601527" y="-210073"/>
          <a:ext cx="523326" cy="6599217"/>
        </a:xfrm>
        <a:prstGeom prst="round2SameRect">
          <a:avLst/>
        </a:prstGeom>
        <a:solidFill>
          <a:schemeClr val="lt1">
            <a:hueOff val="0"/>
            <a:satOff val="0"/>
            <a:lumOff val="0"/>
            <a:alpha val="0"/>
          </a:schemeClr>
        </a:solidFill>
        <a:ln w="25400" cap="flat" cmpd="sng" algn="ctr">
          <a:solidFill>
            <a:schemeClr val="accent3">
              <a:hueOff val="9000211"/>
              <a:satOff val="-13504"/>
              <a:lumOff val="-21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Courier New" pitchFamily="49" charset="0"/>
              <a:cs typeface="Courier New" pitchFamily="49" charset="0"/>
            </a:rPr>
            <a:t>HAVING COUNT(*) &gt; 1</a:t>
          </a:r>
          <a:endParaRPr lang="en-US" sz="1600" kern="1200" dirty="0">
            <a:latin typeface="Courier New" pitchFamily="49" charset="0"/>
            <a:cs typeface="Courier New" pitchFamily="49" charset="0"/>
          </a:endParaRPr>
        </a:p>
      </dsp:txBody>
      <dsp:txXfrm rot="5400000">
        <a:off x="3601527" y="-210073"/>
        <a:ext cx="523326" cy="6599217"/>
      </dsp:txXfrm>
    </dsp:sp>
    <dsp:sp modelId="{BEF92C86-366E-4942-96FD-EC58054BC4CB}">
      <dsp:nvSpPr>
        <dsp:cNvPr id="0" name=""/>
        <dsp:cNvSpPr/>
      </dsp:nvSpPr>
      <dsp:spPr>
        <a:xfrm rot="5400000">
          <a:off x="-120767" y="3654460"/>
          <a:ext cx="805117" cy="563582"/>
        </a:xfrm>
        <a:prstGeom prst="chevron">
          <a:avLst/>
        </a:prstGeom>
        <a:solidFill>
          <a:schemeClr val="accent3">
            <a:hueOff val="11250264"/>
            <a:satOff val="-16880"/>
            <a:lumOff val="-2745"/>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latin typeface="Calibri" pitchFamily="34" charset="0"/>
              <a:cs typeface="Calibri" pitchFamily="34" charset="0"/>
            </a:rPr>
            <a:t>6</a:t>
          </a:r>
          <a:endParaRPr lang="en-US" sz="1600" b="1" kern="1200" dirty="0">
            <a:latin typeface="Calibri" pitchFamily="34" charset="0"/>
            <a:cs typeface="Calibri" pitchFamily="34" charset="0"/>
          </a:endParaRPr>
        </a:p>
      </dsp:txBody>
      <dsp:txXfrm rot="5400000">
        <a:off x="-120767" y="3654460"/>
        <a:ext cx="805117" cy="563582"/>
      </dsp:txXfrm>
    </dsp:sp>
    <dsp:sp modelId="{84421014-8D56-49A2-A080-D30E1982CC41}">
      <dsp:nvSpPr>
        <dsp:cNvPr id="0" name=""/>
        <dsp:cNvSpPr/>
      </dsp:nvSpPr>
      <dsp:spPr>
        <a:xfrm rot="5400000">
          <a:off x="3601527" y="495747"/>
          <a:ext cx="523326" cy="6599217"/>
        </a:xfrm>
        <a:prstGeom prst="round2SameRect">
          <a:avLst/>
        </a:prstGeom>
        <a:solidFill>
          <a:schemeClr val="lt1">
            <a:hueOff val="0"/>
            <a:satOff val="0"/>
            <a:lumOff val="0"/>
            <a:alpha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Courier New" pitchFamily="49" charset="0"/>
              <a:cs typeface="Courier New" pitchFamily="49" charset="0"/>
            </a:rPr>
            <a:t>ORDER BY </a:t>
          </a:r>
          <a:r>
            <a:rPr lang="en-US" sz="1600" kern="1200" dirty="0" err="1" smtClean="0">
              <a:latin typeface="Courier New" pitchFamily="49" charset="0"/>
              <a:cs typeface="Courier New" pitchFamily="49" charset="0"/>
            </a:rPr>
            <a:t>SalesPersonID</a:t>
          </a:r>
          <a:r>
            <a:rPr lang="en-US" sz="1600" kern="1200" dirty="0" smtClean="0">
              <a:latin typeface="Courier New" pitchFamily="49" charset="0"/>
              <a:cs typeface="Courier New" pitchFamily="49" charset="0"/>
            </a:rPr>
            <a:t>, </a:t>
          </a:r>
          <a:r>
            <a:rPr lang="en-US" sz="1600" kern="1200" dirty="0" err="1" smtClean="0">
              <a:latin typeface="Courier New" pitchFamily="49" charset="0"/>
              <a:cs typeface="Courier New" pitchFamily="49" charset="0"/>
            </a:rPr>
            <a:t>OrderYear</a:t>
          </a:r>
          <a:r>
            <a:rPr lang="en-US" sz="1600" kern="1200" dirty="0" smtClean="0">
              <a:latin typeface="Courier New" pitchFamily="49" charset="0"/>
              <a:cs typeface="Courier New" pitchFamily="49" charset="0"/>
            </a:rPr>
            <a:t>;</a:t>
          </a:r>
          <a:endParaRPr lang="en-US" sz="1600" kern="1200" dirty="0">
            <a:latin typeface="Courier New" pitchFamily="49" charset="0"/>
            <a:cs typeface="Courier New" pitchFamily="49" charset="0"/>
          </a:endParaRPr>
        </a:p>
      </dsp:txBody>
      <dsp:txXfrm rot="5400000">
        <a:off x="3601527" y="495747"/>
        <a:ext cx="523326" cy="659921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70DF8904-1D84-4BB6-AAF3-D34F7B9FEE91}" type="datetime1">
              <a:rPr lang="en-US"/>
              <a:pPr>
                <a:defRPr/>
              </a:pPr>
              <a:t>4/9/2013</a:t>
            </a:fld>
            <a:endParaRPr lang="en-US" dirty="0"/>
          </a:p>
        </p:txBody>
      </p:sp>
      <p:sp>
        <p:nvSpPr>
          <p:cNvPr id="798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2AF2A2C3-5D27-492F-B00E-8D3B8595EC96}" type="slidenum">
              <a:rPr lang="en-US"/>
              <a:pPr>
                <a:defRPr/>
              </a:pPr>
              <a:t>‹#›</a:t>
            </a:fld>
            <a:endParaRPr lang="en-US" dirty="0"/>
          </a:p>
        </p:txBody>
      </p:sp>
    </p:spTree>
    <p:extLst>
      <p:ext uri="{BB962C8B-B14F-4D97-AF65-F5344CB8AC3E}">
        <p14:creationId xmlns="" xmlns:p14="http://schemas.microsoft.com/office/powerpoint/2010/main" val="1952538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A3474123-3793-4D37-AE19-75C97A7D4EB3}" type="datetime1">
              <a:rPr lang="en-US"/>
              <a:pPr>
                <a:defRPr/>
              </a:pPr>
              <a:t>4/9/2013</a:t>
            </a:fld>
            <a:endParaRPr lang="en-US" dirty="0"/>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88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88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6AE1F710-3F4D-4CB2-B8EF-AD2B0CD37885}" type="slidenum">
              <a:rPr lang="en-US"/>
              <a:pPr>
                <a:defRPr/>
              </a:pPr>
              <a:t>‹#›</a:t>
            </a:fld>
            <a:endParaRPr lang="en-US" dirty="0"/>
          </a:p>
        </p:txBody>
      </p:sp>
    </p:spTree>
    <p:extLst>
      <p:ext uri="{BB962C8B-B14F-4D97-AF65-F5344CB8AC3E}">
        <p14:creationId xmlns="" xmlns:p14="http://schemas.microsoft.com/office/powerpoint/2010/main" val="1535509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Box 13"/>
          <p:cNvSpPr txBox="1">
            <a:spLocks noChangeArrowheads="1"/>
          </p:cNvSpPr>
          <p:nvPr userDrawn="1"/>
        </p:nvSpPr>
        <p:spPr bwMode="auto">
          <a:xfrm>
            <a:off x="1752600" y="3657600"/>
            <a:ext cx="1828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smtClean="0">
                <a:latin typeface="Book Antiqua" pitchFamily="18" charset="0"/>
              </a:rPr>
              <a:t>Session: 1</a:t>
            </a:r>
            <a:endParaRPr lang="en-US" sz="2800" b="1" dirty="0">
              <a:latin typeface="Book Antiqua" pitchFamily="18" charset="0"/>
            </a:endParaRPr>
          </a:p>
        </p:txBody>
      </p:sp>
      <p:sp>
        <p:nvSpPr>
          <p:cNvPr id="18" name="Text Box 11"/>
          <p:cNvSpPr txBox="1">
            <a:spLocks noChangeArrowheads="1"/>
          </p:cNvSpPr>
          <p:nvPr userDrawn="1"/>
        </p:nvSpPr>
        <p:spPr bwMode="auto">
          <a:xfrm>
            <a:off x="914400" y="4419600"/>
            <a:ext cx="7315200" cy="784830"/>
          </a:xfrm>
          <a:prstGeom prst="rect">
            <a:avLst/>
          </a:prstGeom>
          <a:noFill/>
          <a:ln w="9525">
            <a:noFill/>
            <a:miter lim="800000"/>
            <a:headEnd/>
            <a:tailEnd/>
          </a:ln>
          <a:effectLst/>
        </p:spPr>
        <p:txBody>
          <a:bodyPr wrap="square">
            <a:spAutoFit/>
          </a:bodyPr>
          <a:lstStyle/>
          <a:p>
            <a:pPr algn="ctr">
              <a:lnSpc>
                <a:spcPct val="100000"/>
              </a:lnSpc>
              <a:defRPr/>
            </a:pPr>
            <a:r>
              <a:rPr lang="en-US" sz="4500" b="1" i="1" dirty="0" smtClean="0">
                <a:effectLst>
                  <a:reflection blurRad="6350" stA="55000" endA="300" endPos="45500" dir="5400000" sy="-100000" algn="bl" rotWithShape="0"/>
                </a:effectLst>
                <a:latin typeface="Book Antiqua" pitchFamily="18" charset="0"/>
              </a:rPr>
              <a:t>Introduction to the Web</a:t>
            </a:r>
            <a:endParaRPr lang="en-US" sz="4500" b="1" i="1" dirty="0">
              <a:effectLst>
                <a:reflection blurRad="6350" stA="55000" endA="300" endPos="45500" dir="5400000" sy="-100000" algn="bl" rotWithShape="0"/>
              </a:effectLst>
              <a:latin typeface="Book Antiqua" pitchFamily="18" charset="0"/>
            </a:endParaRPr>
          </a:p>
        </p:txBody>
      </p:sp>
      <p:pic>
        <p:nvPicPr>
          <p:cNvPr id="12" name="Picture 11" descr="SQL session page.tif"/>
          <p:cNvPicPr>
            <a:picLocks noChangeAspect="1"/>
          </p:cNvPicPr>
          <p:nvPr userDrawn="1"/>
        </p:nvPicPr>
        <p:blipFill>
          <a:blip r:embed="rId2" cstate="print"/>
          <a:stretch>
            <a:fillRect/>
          </a:stretch>
        </p:blipFill>
        <p:spPr>
          <a:xfrm>
            <a:off x="0" y="0"/>
            <a:ext cx="9144000" cy="6858000"/>
          </a:xfrm>
          <a:prstGeom prst="rect">
            <a:avLst/>
          </a:prstGeom>
          <a:blipFill>
            <a:blip r:embed="rId3" cstate="print"/>
            <a:tile tx="0" ty="0" sx="100000" sy="100000" flip="none" algn="tl"/>
          </a:blipFill>
        </p:spPr>
      </p:pic>
      <p:sp>
        <p:nvSpPr>
          <p:cNvPr id="13" name="Text Box 13"/>
          <p:cNvSpPr txBox="1">
            <a:spLocks noChangeArrowheads="1"/>
          </p:cNvSpPr>
          <p:nvPr userDrawn="1"/>
        </p:nvSpPr>
        <p:spPr bwMode="auto">
          <a:xfrm>
            <a:off x="2362200" y="2905780"/>
            <a:ext cx="1828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smtClean="0">
                <a:solidFill>
                  <a:schemeClr val="bg1"/>
                </a:solidFill>
                <a:latin typeface="Book Antiqua" pitchFamily="18" charset="0"/>
              </a:rPr>
              <a:t>Session: 5</a:t>
            </a:r>
            <a:endParaRPr lang="en-US" sz="2800" b="1" dirty="0">
              <a:solidFill>
                <a:schemeClr val="bg1"/>
              </a:solidFill>
              <a:latin typeface="Book Antiqua" pitchFamily="18" charset="0"/>
            </a:endParaRPr>
          </a:p>
        </p:txBody>
      </p:sp>
      <p:sp>
        <p:nvSpPr>
          <p:cNvPr id="14" name="Text Box 13"/>
          <p:cNvSpPr txBox="1">
            <a:spLocks noChangeArrowheads="1"/>
          </p:cNvSpPr>
          <p:nvPr userDrawn="1"/>
        </p:nvSpPr>
        <p:spPr bwMode="auto">
          <a:xfrm>
            <a:off x="838200" y="3743980"/>
            <a:ext cx="57150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smtClean="0">
                <a:solidFill>
                  <a:schemeClr val="bg1"/>
                </a:solidFill>
                <a:latin typeface="Book Antiqua" pitchFamily="18" charset="0"/>
              </a:rPr>
              <a:t>Transact-SQL</a:t>
            </a:r>
            <a:endParaRPr lang="en-US" sz="2800" b="1" dirty="0">
              <a:solidFill>
                <a:schemeClr val="bg1"/>
              </a:solidFill>
              <a:latin typeface="Book Antiqua" pitchFamily="18" charset="0"/>
            </a:endParaRPr>
          </a:p>
        </p:txBody>
      </p:sp>
      <p:sp>
        <p:nvSpPr>
          <p:cNvPr id="7" name="Text Box 13"/>
          <p:cNvSpPr txBox="1">
            <a:spLocks noChangeArrowheads="1"/>
          </p:cNvSpPr>
          <p:nvPr userDrawn="1"/>
        </p:nvSpPr>
        <p:spPr bwMode="auto">
          <a:xfrm>
            <a:off x="2971800" y="1219200"/>
            <a:ext cx="5410200" cy="1200329"/>
          </a:xfrm>
          <a:prstGeom prst="rect">
            <a:avLst/>
          </a:prstGeom>
          <a:noFill/>
          <a:ln w="9525">
            <a:noFill/>
            <a:miter lim="800000"/>
            <a:headEnd/>
            <a:tailEnd/>
          </a:ln>
          <a:effectLst/>
        </p:spPr>
        <p:txBody>
          <a:bodyPr wrap="square">
            <a:spAutoFit/>
          </a:bodyPr>
          <a:lstStyle/>
          <a:p>
            <a:pPr algn="ctr">
              <a:lnSpc>
                <a:spcPct val="100000"/>
              </a:lnSpc>
              <a:defRPr/>
            </a:pPr>
            <a:r>
              <a:rPr lang="en-US" sz="3600" b="1" dirty="0" smtClean="0">
                <a:solidFill>
                  <a:schemeClr val="bg1"/>
                </a:solidFill>
                <a:latin typeface="Book Antiqua" pitchFamily="18" charset="0"/>
              </a:rPr>
              <a:t>Data Management Using Microsoft SQL Server</a:t>
            </a:r>
            <a:endParaRPr lang="en-US" sz="3600" b="1" dirty="0">
              <a:solidFill>
                <a:schemeClr val="bg1"/>
              </a:solidFill>
              <a:latin typeface="Book Antiqua" pitchFamily="18"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Transact-SQL/ Session 5 </a:t>
            </a:r>
            <a:endParaRPr lang="en-US"/>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Transact-SQL/ Session 5 </a:t>
            </a:r>
            <a:endParaRPr lang="en-US"/>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Transact-SQL/ Session 5 </a:t>
            </a:r>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Transact-SQL/ Session 5 </a:t>
            </a:r>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Rectangle 12"/>
          <p:cNvSpPr/>
          <p:nvPr userDrawn="1"/>
        </p:nvSpPr>
        <p:spPr>
          <a:xfrm>
            <a:off x="0" y="0"/>
            <a:ext cx="9144000" cy="914400"/>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p:cNvSpPr>
            <a:spLocks noGrp="1"/>
          </p:cNvSpPr>
          <p:nvPr>
            <p:ph type="sldNum" sz="quarter" idx="10"/>
          </p:nvPr>
        </p:nvSpPr>
        <p:spPr/>
        <p:txBody>
          <a:bodyPr/>
          <a:lstStyle>
            <a:lvl1pPr>
              <a:defRPr smtClean="0">
                <a:solidFill>
                  <a:schemeClr val="tx1"/>
                </a:solidFill>
              </a:defRPr>
            </a:lvl1pPr>
          </a:lstStyle>
          <a:p>
            <a:pPr>
              <a:defRPr/>
            </a:pPr>
            <a:fld id="{00955DD6-A7F2-49FA-B365-0779B3D93175}" type="slidenum">
              <a:rPr lang="en-US"/>
              <a:pPr>
                <a:defRPr/>
              </a:pPr>
              <a:t>‹#›</a:t>
            </a:fld>
            <a:endParaRPr lang="en-US"/>
          </a:p>
        </p:txBody>
      </p:sp>
      <p:sp>
        <p:nvSpPr>
          <p:cNvPr id="9" name="Footer Placeholder 4"/>
          <p:cNvSpPr>
            <a:spLocks noGrp="1"/>
          </p:cNvSpPr>
          <p:nvPr>
            <p:ph type="ftr" sz="quarter" idx="11"/>
          </p:nvPr>
        </p:nvSpPr>
        <p:spPr/>
        <p:txBody>
          <a:bodyPr/>
          <a:lstStyle>
            <a:lvl1pPr>
              <a:defRPr smtClean="0">
                <a:solidFill>
                  <a:schemeClr val="tx1"/>
                </a:solidFill>
              </a:defRPr>
            </a:lvl1pPr>
          </a:lstStyle>
          <a:p>
            <a:pPr>
              <a:defRPr/>
            </a:pPr>
            <a:r>
              <a:rPr lang="en-US" smtClean="0"/>
              <a:t>Transact-SQL/ Session 5 </a:t>
            </a:r>
            <a:endParaRPr lang="en-US" dirty="0"/>
          </a:p>
        </p:txBody>
      </p:sp>
      <p:sp>
        <p:nvSpPr>
          <p:cNvPr id="11" name="Title 1"/>
          <p:cNvSpPr>
            <a:spLocks noGrp="1"/>
          </p:cNvSpPr>
          <p:nvPr>
            <p:ph type="title" hasCustomPrompt="1"/>
          </p:nvPr>
        </p:nvSpPr>
        <p:spPr>
          <a:xfrm>
            <a:off x="1066800" y="228600"/>
            <a:ext cx="7620000" cy="411162"/>
          </a:xfrm>
          <a:noFill/>
          <a:ln>
            <a:noFill/>
          </a:ln>
          <a:effectLst>
            <a:glow rad="63500">
              <a:schemeClr val="accent4">
                <a:satMod val="175000"/>
                <a:alpha val="40000"/>
              </a:schemeClr>
            </a:glow>
          </a:effectLst>
        </p:spPr>
        <p:txBody>
          <a:bodyPr/>
          <a:lstStyle>
            <a:lvl1pPr algn="l">
              <a:defRPr sz="2800" b="1" i="0" cap="none" spc="0" baseline="0">
                <a:ln w="900" cmpd="sng">
                  <a:solidFill>
                    <a:srgbClr val="C00000">
                      <a:alpha val="55000"/>
                    </a:srgbClr>
                  </a:solidFill>
                  <a:prstDash val="solid"/>
                </a:ln>
                <a:solidFill>
                  <a:srgbClr val="0036A2"/>
                </a:solidFill>
                <a:effectLst>
                  <a:innerShdw blurRad="101600" dist="76200" dir="5400000">
                    <a:schemeClr val="accent1">
                      <a:satMod val="190000"/>
                      <a:tint val="100000"/>
                      <a:alpha val="74000"/>
                    </a:schemeClr>
                  </a:innerShdw>
                </a:effectLst>
                <a:latin typeface="Book Antiqua" pitchFamily="18" charset="0"/>
              </a:defRPr>
            </a:lvl1pPr>
          </a:lstStyle>
          <a:p>
            <a:r>
              <a:rPr lang="en-US" dirty="0" smtClean="0"/>
              <a:t>Click to add title</a:t>
            </a:r>
            <a:endParaRPr lang="en-US" dirty="0"/>
          </a:p>
        </p:txBody>
      </p:sp>
      <p:sp>
        <p:nvSpPr>
          <p:cNvPr id="14" name="Footer Placeholder 4"/>
          <p:cNvSpPr txBox="1">
            <a:spLocks/>
          </p:cNvSpPr>
          <p:nvPr userDrawn="1"/>
        </p:nvSpPr>
        <p:spPr>
          <a:xfrm>
            <a:off x="0" y="6613525"/>
            <a:ext cx="3048000" cy="244475"/>
          </a:xfrm>
          <a:prstGeom prst="rect">
            <a:avLst/>
          </a:prstGeom>
        </p:spPr>
        <p:txBody>
          <a:bodyPr vert="horz" wrap="square" lIns="91440" tIns="45720" rIns="91440" bIns="45720" numCol="1" anchor="ctr" anchorCtr="0" compatLnSpc="1">
            <a:prstTxWarp prst="textNoShape">
              <a:avLst/>
            </a:prstTxWarp>
          </a:bodyPr>
          <a:ls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200" b="0" i="0" u="none" strike="noStrike" kern="1200" cap="none" spc="0" normalizeH="0" baseline="0" noProof="0" dirty="0" smtClean="0">
                <a:ln>
                  <a:noFill/>
                </a:ln>
                <a:solidFill>
                  <a:schemeClr val="tx1"/>
                </a:solidFill>
                <a:effectLst/>
                <a:uLnTx/>
                <a:uFillTx/>
                <a:latin typeface="Calibri" pitchFamily="34" charset="0"/>
                <a:ea typeface="+mn-ea"/>
                <a:cs typeface="+mn-cs"/>
              </a:rPr>
              <a:t>© </a:t>
            </a:r>
            <a:r>
              <a:rPr kumimoji="0" lang="fr-FR" sz="1200" b="0" i="1" u="none" strike="noStrike" kern="1200" cap="none" spc="0" normalizeH="0" baseline="0" noProof="0" dirty="0" err="1" smtClean="0">
                <a:ln>
                  <a:noFill/>
                </a:ln>
                <a:solidFill>
                  <a:schemeClr val="tx1"/>
                </a:solidFill>
                <a:effectLst/>
                <a:uLnTx/>
                <a:uFillTx/>
                <a:latin typeface="Calibri" pitchFamily="34" charset="0"/>
                <a:ea typeface="+mn-ea"/>
                <a:cs typeface="+mn-cs"/>
              </a:rPr>
              <a:t>Aptech</a:t>
            </a:r>
            <a:r>
              <a:rPr kumimoji="0" lang="fr-FR" sz="1200" b="0" i="1" u="none" strike="noStrike" kern="1200" cap="none" spc="0" normalizeH="0" baseline="0" noProof="0" dirty="0" smtClean="0">
                <a:ln>
                  <a:noFill/>
                </a:ln>
                <a:solidFill>
                  <a:schemeClr val="tx1"/>
                </a:solidFill>
                <a:effectLst/>
                <a:uLnTx/>
                <a:uFillTx/>
                <a:latin typeface="Calibri" pitchFamily="34" charset="0"/>
                <a:ea typeface="+mn-ea"/>
                <a:cs typeface="+mn-cs"/>
              </a:rPr>
              <a:t> Ltd. </a:t>
            </a:r>
            <a:endParaRPr kumimoji="0" lang="en-US" sz="1200" b="0" i="1" u="none" strike="noStrike" kern="1200" cap="none" spc="0" normalizeH="0" baseline="0" noProof="0" dirty="0">
              <a:ln>
                <a:noFill/>
              </a:ln>
              <a:solidFill>
                <a:schemeClr val="tx1"/>
              </a:solidFill>
              <a:effectLst/>
              <a:uLnTx/>
              <a:uFillTx/>
              <a:latin typeface="Calibri" pitchFamily="34" charset="0"/>
              <a:ea typeface="+mn-ea"/>
              <a:cs typeface="+mn-cs"/>
            </a:endParaRPr>
          </a:p>
        </p:txBody>
      </p:sp>
      <p:pic>
        <p:nvPicPr>
          <p:cNvPr id="20" name="Picture 19" descr="cylindrical-data_2.png"/>
          <p:cNvPicPr>
            <a:picLocks noChangeAspect="1"/>
          </p:cNvPicPr>
          <p:nvPr userDrawn="1"/>
        </p:nvPicPr>
        <p:blipFill>
          <a:blip r:embed="rId2" cstate="print">
            <a:lum bright="5000" contrast="-6000"/>
          </a:blip>
          <a:stretch>
            <a:fillRect/>
          </a:stretch>
        </p:blipFill>
        <p:spPr>
          <a:xfrm>
            <a:off x="152400" y="0"/>
            <a:ext cx="762000" cy="914400"/>
          </a:xfrm>
          <a:prstGeom prst="rect">
            <a:avLst/>
          </a:prstGeom>
          <a:effectLst>
            <a:outerShdw blurRad="76200" dist="139700" sy="23000" kx="1200000" algn="br" rotWithShape="0">
              <a:prstClr val="black">
                <a:alpha val="20000"/>
              </a:prstClr>
            </a:outerShdw>
          </a:effectLst>
        </p:spPr>
      </p:pic>
      <p:sp>
        <p:nvSpPr>
          <p:cNvPr id="12" name="TextBox 11"/>
          <p:cNvSpPr txBox="1"/>
          <p:nvPr userDrawn="1"/>
        </p:nvSpPr>
        <p:spPr>
          <a:xfrm>
            <a:off x="228600" y="152400"/>
            <a:ext cx="685800" cy="646331"/>
          </a:xfrm>
          <a:prstGeom prst="rect">
            <a:avLst/>
          </a:prstGeom>
          <a:noFill/>
        </p:spPr>
        <p:txBody>
          <a:bodyPr wrap="square" rtlCol="0">
            <a:spAutoFit/>
          </a:bodyPr>
          <a:lstStyle/>
          <a:p>
            <a:pPr>
              <a:lnSpc>
                <a:spcPct val="100000"/>
              </a:lnSpc>
              <a:spcBef>
                <a:spcPts val="0"/>
              </a:spcBef>
            </a:pPr>
            <a:r>
              <a:rPr lang="en-US" sz="1200" b="1" i="0" dirty="0" smtClean="0">
                <a:solidFill>
                  <a:schemeClr val="accent3">
                    <a:lumMod val="50000"/>
                  </a:schemeClr>
                </a:solidFill>
                <a:effectLst/>
                <a:latin typeface="Tahoma" pitchFamily="34" charset="0"/>
                <a:ea typeface="Tahoma" pitchFamily="34" charset="0"/>
                <a:cs typeface="Tahoma" pitchFamily="34" charset="0"/>
              </a:rPr>
              <a:t>SQL Server 2012</a:t>
            </a:r>
            <a:endParaRPr lang="en-US" sz="1200" b="1" i="0" dirty="0">
              <a:solidFill>
                <a:schemeClr val="accent3">
                  <a:lumMod val="50000"/>
                </a:schemeClr>
              </a:solidFill>
              <a:effectLst/>
              <a:latin typeface="Tahoma" pitchFamily="34" charset="0"/>
              <a:ea typeface="Tahoma" pitchFamily="34" charset="0"/>
              <a:cs typeface="Tahoma" pitchFamily="34" charset="0"/>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Transact-SQL/ Session 5 </a:t>
            </a:r>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Transact-SQL/ Session 5 </a:t>
            </a:r>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Transact-SQL/ Session 5 </a:t>
            </a:r>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Transact-SQL/ Session 5 </a:t>
            </a:r>
            <a:endParaRPr lang="en-US"/>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Transact-SQL/ Session 5 </a:t>
            </a:r>
            <a:endParaRPr lang="en-US"/>
          </a:p>
        </p:txBody>
      </p:sp>
      <p:sp>
        <p:nvSpPr>
          <p:cNvPr id="9" name="Slide Number Placeholder 8"/>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Transact-SQL/ Session 5 </a:t>
            </a:r>
            <a:endParaRPr lang="en-US"/>
          </a:p>
        </p:txBody>
      </p:sp>
      <p:sp>
        <p:nvSpPr>
          <p:cNvPr id="5" name="Slide Number Placeholder 4"/>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Transact-SQL/ Session 5 </a:t>
            </a:r>
            <a:endParaRPr lang="en-US"/>
          </a:p>
        </p:txBody>
      </p:sp>
      <p:sp>
        <p:nvSpPr>
          <p:cNvPr id="4" name="Slide Number Placeholder 3"/>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36A2"/>
            </a:gs>
            <a:gs pos="50000">
              <a:schemeClr val="accent3">
                <a:lumMod val="40000"/>
                <a:lumOff val="60000"/>
              </a:schemeClr>
            </a:gs>
            <a:gs pos="100000">
              <a:schemeClr val="tx2">
                <a:lumMod val="20000"/>
                <a:lumOff val="80000"/>
              </a:schemeClr>
            </a:gs>
          </a:gsLst>
          <a:lin ang="4800000" scaled="0"/>
          <a:tileRect/>
        </a:gra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914400"/>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ylindrical-data_2.png"/>
          <p:cNvPicPr>
            <a:picLocks noChangeAspect="1"/>
          </p:cNvPicPr>
          <p:nvPr userDrawn="1"/>
        </p:nvPicPr>
        <p:blipFill>
          <a:blip r:embed="rId4" cstate="print">
            <a:lum bright="5000" contrast="-6000"/>
          </a:blip>
          <a:stretch>
            <a:fillRect/>
          </a:stretch>
        </p:blipFill>
        <p:spPr>
          <a:xfrm>
            <a:off x="152400" y="0"/>
            <a:ext cx="762000" cy="914400"/>
          </a:xfrm>
          <a:prstGeom prst="rect">
            <a:avLst/>
          </a:prstGeom>
          <a:effectLst>
            <a:outerShdw blurRad="76200" dist="139700" sy="23000" kx="1200000" algn="br" rotWithShape="0">
              <a:prstClr val="black">
                <a:alpha val="20000"/>
              </a:prstClr>
            </a:outerShdw>
          </a:effectLst>
        </p:spPr>
      </p:pic>
      <p:sp>
        <p:nvSpPr>
          <p:cNvPr id="1026" name="Title Placeholder 1"/>
          <p:cNvSpPr>
            <a:spLocks noGrp="1"/>
          </p:cNvSpPr>
          <p:nvPr>
            <p:ph type="title"/>
          </p:nvPr>
        </p:nvSpPr>
        <p:spPr bwMode="auto">
          <a:xfrm>
            <a:off x="228600" y="350838"/>
            <a:ext cx="8229600" cy="411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304800" y="12192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Footer Placeholder 4"/>
          <p:cNvSpPr>
            <a:spLocks noGrp="1"/>
          </p:cNvSpPr>
          <p:nvPr>
            <p:ph type="ftr" sz="quarter" idx="3"/>
          </p:nvPr>
        </p:nvSpPr>
        <p:spPr>
          <a:xfrm>
            <a:off x="2286000" y="6613525"/>
            <a:ext cx="6019800"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smtClean="0">
                <a:solidFill>
                  <a:schemeClr val="tx1"/>
                </a:solidFill>
                <a:latin typeface="Calibri" pitchFamily="34" charset="0"/>
              </a:defRPr>
            </a:lvl1pPr>
          </a:lstStyle>
          <a:p>
            <a:pPr>
              <a:defRPr/>
            </a:pPr>
            <a:r>
              <a:rPr lang="en-US" smtClean="0"/>
              <a:t>Transact-SQL/ Session 5 </a:t>
            </a:r>
            <a:endParaRPr lang="en-US" dirty="0"/>
          </a:p>
        </p:txBody>
      </p:sp>
      <p:sp>
        <p:nvSpPr>
          <p:cNvPr id="10" name="Slide Number Placeholder 5"/>
          <p:cNvSpPr>
            <a:spLocks noGrp="1"/>
          </p:cNvSpPr>
          <p:nvPr>
            <p:ph type="sldNum" sz="quarter" idx="4"/>
          </p:nvPr>
        </p:nvSpPr>
        <p:spPr>
          <a:xfrm>
            <a:off x="8153400" y="6613525"/>
            <a:ext cx="776288"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a:solidFill>
                  <a:schemeClr val="bg1"/>
                </a:solidFill>
                <a:latin typeface="Calibri" pitchFamily="34" charset="0"/>
              </a:defRPr>
            </a:lvl1pPr>
          </a:lstStyle>
          <a:p>
            <a:pPr>
              <a:defRPr/>
            </a:pPr>
            <a:fld id="{FDB8DBC7-0BCB-4E12-A641-EF030C31DE25}" type="slidenum">
              <a:rPr lang="en-US"/>
              <a:pPr>
                <a:defRPr/>
              </a:pPr>
              <a:t>‹#›</a:t>
            </a:fld>
            <a:endParaRPr lang="en-US" dirty="0"/>
          </a:p>
        </p:txBody>
      </p:sp>
      <p:sp>
        <p:nvSpPr>
          <p:cNvPr id="7" name="TextBox 6"/>
          <p:cNvSpPr txBox="1"/>
          <p:nvPr userDrawn="1"/>
        </p:nvSpPr>
        <p:spPr>
          <a:xfrm>
            <a:off x="228600" y="152400"/>
            <a:ext cx="685800" cy="646331"/>
          </a:xfrm>
          <a:prstGeom prst="rect">
            <a:avLst/>
          </a:prstGeom>
          <a:noFill/>
        </p:spPr>
        <p:txBody>
          <a:bodyPr wrap="square" rtlCol="0">
            <a:spAutoFit/>
          </a:bodyPr>
          <a:lstStyle/>
          <a:p>
            <a:pPr>
              <a:lnSpc>
                <a:spcPct val="100000"/>
              </a:lnSpc>
              <a:spcBef>
                <a:spcPts val="0"/>
              </a:spcBef>
            </a:pPr>
            <a:r>
              <a:rPr lang="en-US" sz="1200" b="1" i="0" dirty="0" smtClean="0">
                <a:solidFill>
                  <a:schemeClr val="accent3">
                    <a:lumMod val="50000"/>
                  </a:schemeClr>
                </a:solidFill>
                <a:effectLst/>
                <a:latin typeface="Tahoma" pitchFamily="34" charset="0"/>
                <a:ea typeface="Tahoma" pitchFamily="34" charset="0"/>
                <a:cs typeface="Tahoma" pitchFamily="34" charset="0"/>
              </a:rPr>
              <a:t>SQL Server 2012</a:t>
            </a:r>
            <a:endParaRPr lang="en-US" sz="1200" b="1" i="0" dirty="0">
              <a:solidFill>
                <a:schemeClr val="accent3">
                  <a:lumMod val="50000"/>
                </a:schemeClr>
              </a:solidFill>
              <a:effectLst/>
              <a:latin typeface="Tahoma" pitchFamily="34" charset="0"/>
              <a:ea typeface="Tahoma" pitchFamily="34" charset="0"/>
              <a:cs typeface="Tahoma" pitchFamily="34" charset="0"/>
            </a:endParaRPr>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Lst>
  <p:timing>
    <p:tnLst>
      <p:par>
        <p:cTn id="1" dur="indefinite" restart="never" nodeType="tmRoot"/>
      </p:par>
    </p:tnLst>
  </p:timing>
  <p:hf hdr="0" dt="0"/>
  <p:txStyles>
    <p:titleStyle>
      <a:lvl1pPr algn="r" rtl="0" eaLnBrk="0" fontAlgn="base" hangingPunct="0">
        <a:spcBef>
          <a:spcPct val="0"/>
        </a:spcBef>
        <a:spcAft>
          <a:spcPct val="0"/>
        </a:spcAft>
        <a:defRPr lang="en-US" sz="3200" b="1" i="0" kern="1200" cap="none" spc="0" baseline="0" dirty="0" smtClean="0">
          <a:ln w="900" cmpd="sng">
            <a:solidFill>
              <a:srgbClr val="C00000">
                <a:alpha val="55000"/>
              </a:srgbClr>
            </a:solidFill>
            <a:prstDash val="solid"/>
          </a:ln>
          <a:solidFill>
            <a:srgbClr val="0036A2"/>
          </a:solidFill>
          <a:effectLst>
            <a:innerShdw blurRad="101600" dist="76200" dir="5400000">
              <a:schemeClr val="accent1">
                <a:satMod val="190000"/>
                <a:tint val="100000"/>
                <a:alpha val="74000"/>
              </a:schemeClr>
            </a:innerShdw>
          </a:effectLst>
          <a:latin typeface="Book Antiqua" pitchFamily="18" charset="0"/>
          <a:ea typeface="+mj-ea"/>
          <a:cs typeface="+mj-cs"/>
        </a:defRPr>
      </a:lvl1pPr>
      <a:lvl2pPr algn="r" rtl="0" eaLnBrk="0" fontAlgn="base" hangingPunct="0">
        <a:spcBef>
          <a:spcPct val="0"/>
        </a:spcBef>
        <a:spcAft>
          <a:spcPct val="0"/>
        </a:spcAft>
        <a:defRPr sz="2500" b="1">
          <a:solidFill>
            <a:schemeClr val="bg1"/>
          </a:solidFill>
          <a:latin typeface="Arial" charset="0"/>
        </a:defRPr>
      </a:lvl2pPr>
      <a:lvl3pPr algn="r" rtl="0" eaLnBrk="0" fontAlgn="base" hangingPunct="0">
        <a:spcBef>
          <a:spcPct val="0"/>
        </a:spcBef>
        <a:spcAft>
          <a:spcPct val="0"/>
        </a:spcAft>
        <a:defRPr sz="2500" b="1">
          <a:solidFill>
            <a:schemeClr val="bg1"/>
          </a:solidFill>
          <a:latin typeface="Arial" charset="0"/>
        </a:defRPr>
      </a:lvl3pPr>
      <a:lvl4pPr algn="r" rtl="0" eaLnBrk="0" fontAlgn="base" hangingPunct="0">
        <a:spcBef>
          <a:spcPct val="0"/>
        </a:spcBef>
        <a:spcAft>
          <a:spcPct val="0"/>
        </a:spcAft>
        <a:defRPr sz="2500" b="1">
          <a:solidFill>
            <a:schemeClr val="bg1"/>
          </a:solidFill>
          <a:latin typeface="Arial" charset="0"/>
        </a:defRPr>
      </a:lvl4pPr>
      <a:lvl5pPr algn="r" rtl="0" eaLnBrk="0" fontAlgn="base" hangingPunct="0">
        <a:spcBef>
          <a:spcPct val="0"/>
        </a:spcBef>
        <a:spcAft>
          <a:spcPct val="0"/>
        </a:spcAft>
        <a:defRPr sz="2500" b="1">
          <a:solidFill>
            <a:schemeClr val="bg1"/>
          </a:solidFill>
          <a:latin typeface="Arial" charset="0"/>
        </a:defRPr>
      </a:lvl5pPr>
      <a:lvl6pPr marL="457200" algn="r" rtl="0" fontAlgn="base">
        <a:spcBef>
          <a:spcPct val="0"/>
        </a:spcBef>
        <a:spcAft>
          <a:spcPct val="0"/>
        </a:spcAft>
        <a:defRPr sz="2500" b="1">
          <a:solidFill>
            <a:schemeClr val="bg1"/>
          </a:solidFill>
          <a:latin typeface="Calibri" pitchFamily="34" charset="0"/>
        </a:defRPr>
      </a:lvl6pPr>
      <a:lvl7pPr marL="914400" algn="r" rtl="0" fontAlgn="base">
        <a:spcBef>
          <a:spcPct val="0"/>
        </a:spcBef>
        <a:spcAft>
          <a:spcPct val="0"/>
        </a:spcAft>
        <a:defRPr sz="2500" b="1">
          <a:solidFill>
            <a:schemeClr val="bg1"/>
          </a:solidFill>
          <a:latin typeface="Calibri" pitchFamily="34" charset="0"/>
        </a:defRPr>
      </a:lvl7pPr>
      <a:lvl8pPr marL="1371600" algn="r" rtl="0" fontAlgn="base">
        <a:spcBef>
          <a:spcPct val="0"/>
        </a:spcBef>
        <a:spcAft>
          <a:spcPct val="0"/>
        </a:spcAft>
        <a:defRPr sz="2500" b="1">
          <a:solidFill>
            <a:schemeClr val="bg1"/>
          </a:solidFill>
          <a:latin typeface="Calibri" pitchFamily="34" charset="0"/>
        </a:defRPr>
      </a:lvl8pPr>
      <a:lvl9pPr marL="1828800" algn="r" rtl="0" fontAlgn="base">
        <a:spcBef>
          <a:spcPct val="0"/>
        </a:spcBef>
        <a:spcAft>
          <a:spcPct val="0"/>
        </a:spcAft>
        <a:defRPr sz="2500" b="1">
          <a:solidFill>
            <a:schemeClr val="bg1"/>
          </a:solidFill>
          <a:latin typeface="Calibri" pitchFamily="34" charset="0"/>
        </a:defRPr>
      </a:lvl9pPr>
    </p:titleStyle>
    <p:bodyStyle>
      <a:lvl1pPr marL="342900" indent="-342900" algn="l" rtl="0" eaLnBrk="0" fontAlgn="base" hangingPunct="0">
        <a:spcBef>
          <a:spcPct val="20000"/>
        </a:spcBef>
        <a:spcAft>
          <a:spcPct val="0"/>
        </a:spcAft>
        <a:buClr>
          <a:srgbClr val="004E4C"/>
        </a:buClr>
        <a:buSzPct val="50000"/>
        <a:buFont typeface="Wingdings" pitchFamily="2" charset="2"/>
        <a:buChar char="u"/>
        <a:defRPr sz="2800" kern="1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006666"/>
        </a:buClr>
        <a:buSzPct val="50000"/>
        <a:buFont typeface="Wingdings 2" pitchFamily="18" charset="2"/>
        <a:buChar char="²"/>
        <a:defRPr sz="2400" kern="1200">
          <a:solidFill>
            <a:schemeClr val="tx1"/>
          </a:solidFill>
          <a:latin typeface="Calibri" pitchFamily="34" charset="0"/>
          <a:ea typeface="+mn-ea"/>
          <a:cs typeface="+mn-cs"/>
        </a:defRPr>
      </a:lvl2pPr>
      <a:lvl3pPr marL="1143000" indent="-228600" algn="l" rtl="0" eaLnBrk="0" fontAlgn="base" hangingPunct="0">
        <a:spcBef>
          <a:spcPct val="20000"/>
        </a:spcBef>
        <a:spcAft>
          <a:spcPct val="0"/>
        </a:spcAft>
        <a:buClr>
          <a:srgbClr val="006666"/>
        </a:buClr>
        <a:buSzPct val="40000"/>
        <a:buFont typeface="Wingdings 2" pitchFamily="18" charset="2"/>
        <a:buChar char="³"/>
        <a:defRPr sz="2000" kern="1200">
          <a:solidFill>
            <a:schemeClr val="tx1"/>
          </a:solidFill>
          <a:latin typeface="Calibri" pitchFamily="34" charset="0"/>
          <a:ea typeface="+mn-ea"/>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36A2"/>
            </a:gs>
            <a:gs pos="50000">
              <a:schemeClr val="accent3">
                <a:lumMod val="40000"/>
                <a:lumOff val="60000"/>
              </a:schemeClr>
            </a:gs>
            <a:gs pos="100000">
              <a:schemeClr val="tx2">
                <a:lumMod val="20000"/>
                <a:lumOff val="80000"/>
              </a:schemeClr>
            </a:gs>
          </a:gsLst>
          <a:lin ang="48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Transact-SQL/ Session 5 </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F0C83D-1ABF-4589-8D1C-B9232FED1B7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10</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Data Types 2-6</a:t>
            </a:r>
            <a:endParaRPr lang="en-US" dirty="0"/>
          </a:p>
        </p:txBody>
      </p:sp>
      <p:sp>
        <p:nvSpPr>
          <p:cNvPr id="5" name="TextBox 4"/>
          <p:cNvSpPr txBox="1"/>
          <p:nvPr/>
        </p:nvSpPr>
        <p:spPr>
          <a:xfrm>
            <a:off x="381000" y="1002268"/>
            <a:ext cx="84582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SQL Server 2012 supports three kinds of data types:</a:t>
            </a:r>
          </a:p>
        </p:txBody>
      </p:sp>
      <p:grpSp>
        <p:nvGrpSpPr>
          <p:cNvPr id="6" name="Group 5"/>
          <p:cNvGrpSpPr/>
          <p:nvPr/>
        </p:nvGrpSpPr>
        <p:grpSpPr>
          <a:xfrm>
            <a:off x="381000" y="1447800"/>
            <a:ext cx="2971800" cy="533400"/>
            <a:chOff x="0" y="21039"/>
            <a:chExt cx="6096000" cy="1067040"/>
          </a:xfrm>
          <a:scene3d>
            <a:camera prst="orthographicFront"/>
            <a:lightRig rig="flat" dir="t"/>
          </a:scene3d>
        </p:grpSpPr>
        <p:sp>
          <p:nvSpPr>
            <p:cNvPr id="7" name="Rounded Rectangle 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System-defined Data Types</a:t>
              </a:r>
              <a:endParaRPr lang="en-US" sz="1800" b="1" kern="1200" dirty="0">
                <a:latin typeface="Calibri" pitchFamily="34" charset="0"/>
                <a:cs typeface="Calibri" pitchFamily="34" charset="0"/>
              </a:endParaRPr>
            </a:p>
          </p:txBody>
        </p:sp>
      </p:grpSp>
      <p:sp>
        <p:nvSpPr>
          <p:cNvPr id="9" name="TextBox 8"/>
          <p:cNvSpPr txBox="1"/>
          <p:nvPr/>
        </p:nvSpPr>
        <p:spPr>
          <a:xfrm>
            <a:off x="381000" y="2057400"/>
            <a:ext cx="84582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These data types are provided by SQL Server 2012.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table shows the commonly used system-defined data types of SQL Server 2012. </a:t>
            </a:r>
          </a:p>
        </p:txBody>
      </p:sp>
      <p:pic>
        <p:nvPicPr>
          <p:cNvPr id="1027" name="Picture 3"/>
          <p:cNvPicPr>
            <a:picLocks noChangeAspect="1" noChangeArrowheads="1"/>
          </p:cNvPicPr>
          <p:nvPr/>
        </p:nvPicPr>
        <p:blipFill>
          <a:blip r:embed="rId2" cstate="print"/>
          <a:srcRect/>
          <a:stretch>
            <a:fillRect/>
          </a:stretch>
        </p:blipFill>
        <p:spPr bwMode="auto">
          <a:xfrm>
            <a:off x="1143000" y="2915192"/>
            <a:ext cx="6934200" cy="36380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11</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Data Types 3-6</a:t>
            </a:r>
            <a:endParaRPr lang="en-US" dirty="0"/>
          </a:p>
        </p:txBody>
      </p:sp>
      <p:pic>
        <p:nvPicPr>
          <p:cNvPr id="2052" name="Picture 4"/>
          <p:cNvPicPr>
            <a:picLocks noChangeAspect="1" noChangeArrowheads="1"/>
          </p:cNvPicPr>
          <p:nvPr/>
        </p:nvPicPr>
        <p:blipFill>
          <a:blip r:embed="rId2" cstate="print"/>
          <a:srcRect/>
          <a:stretch>
            <a:fillRect/>
          </a:stretch>
        </p:blipFill>
        <p:spPr bwMode="auto">
          <a:xfrm>
            <a:off x="381000" y="1219200"/>
            <a:ext cx="8302231" cy="4953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12</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Data Types 4-6</a:t>
            </a:r>
            <a:endParaRPr lang="en-US" dirty="0"/>
          </a:p>
        </p:txBody>
      </p:sp>
      <p:pic>
        <p:nvPicPr>
          <p:cNvPr id="4099" name="Picture 3"/>
          <p:cNvPicPr>
            <a:picLocks noChangeAspect="1" noChangeArrowheads="1"/>
          </p:cNvPicPr>
          <p:nvPr/>
        </p:nvPicPr>
        <p:blipFill>
          <a:blip r:embed="rId2" cstate="print"/>
          <a:srcRect/>
          <a:stretch>
            <a:fillRect/>
          </a:stretch>
        </p:blipFill>
        <p:spPr bwMode="auto">
          <a:xfrm>
            <a:off x="457200" y="1295400"/>
            <a:ext cx="8086001" cy="3048000"/>
          </a:xfrm>
          <a:prstGeom prst="rect">
            <a:avLst/>
          </a:prstGeom>
          <a:noFill/>
          <a:ln w="9525">
            <a:noFill/>
            <a:miter lim="800000"/>
            <a:headEnd/>
            <a:tailEnd/>
          </a:ln>
        </p:spPr>
      </p:pic>
      <p:grpSp>
        <p:nvGrpSpPr>
          <p:cNvPr id="7" name="Group 6"/>
          <p:cNvGrpSpPr/>
          <p:nvPr/>
        </p:nvGrpSpPr>
        <p:grpSpPr>
          <a:xfrm>
            <a:off x="381000" y="4572000"/>
            <a:ext cx="2057400" cy="533400"/>
            <a:chOff x="0" y="21039"/>
            <a:chExt cx="6096000" cy="1067040"/>
          </a:xfrm>
          <a:scene3d>
            <a:camera prst="orthographicFront"/>
            <a:lightRig rig="flat" dir="t"/>
          </a:scene3d>
        </p:grpSpPr>
        <p:sp>
          <p:nvSpPr>
            <p:cNvPr id="8" name="Rounded Rectangle 7"/>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9"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Alias Data Types</a:t>
              </a:r>
              <a:endParaRPr lang="en-US" sz="1800" b="1" kern="1200" dirty="0">
                <a:latin typeface="Calibri" pitchFamily="34" charset="0"/>
                <a:cs typeface="Calibri" pitchFamily="34" charset="0"/>
              </a:endParaRPr>
            </a:p>
          </p:txBody>
        </p:sp>
      </p:grpSp>
      <p:sp>
        <p:nvSpPr>
          <p:cNvPr id="10" name="TextBox 9"/>
          <p:cNvSpPr txBox="1"/>
          <p:nvPr/>
        </p:nvSpPr>
        <p:spPr>
          <a:xfrm>
            <a:off x="381000" y="5181600"/>
            <a:ext cx="84582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Are based on the system-supplied data types.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Are used when more than one table stores the same type of data in a column and has similar characteristics such as length, nullability, and type.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Can be created when it can be used commonly by all these tables.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13</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Data Types 5-6</a:t>
            </a:r>
            <a:endParaRPr lang="en-US" dirty="0"/>
          </a:p>
        </p:txBody>
      </p:sp>
      <p:sp>
        <p:nvSpPr>
          <p:cNvPr id="5" name="TextBox 4"/>
          <p:cNvSpPr txBox="1"/>
          <p:nvPr/>
        </p:nvSpPr>
        <p:spPr>
          <a:xfrm>
            <a:off x="381000" y="990600"/>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Alias data types can be created using the </a:t>
            </a:r>
            <a:r>
              <a:rPr lang="en-US" sz="1800" dirty="0" smtClean="0">
                <a:cs typeface="Courier New" pitchFamily="49" charset="0"/>
              </a:rPr>
              <a:t>CREATE TYPE</a:t>
            </a:r>
            <a:r>
              <a:rPr lang="en-US" sz="1800" dirty="0" smtClean="0">
                <a:latin typeface="Calibri" pitchFamily="34" charset="0"/>
                <a:cs typeface="Calibri" pitchFamily="34" charset="0"/>
              </a:rPr>
              <a:t> statement.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for the </a:t>
            </a:r>
            <a:r>
              <a:rPr lang="en-US" sz="1800" dirty="0" smtClean="0">
                <a:cs typeface="Courier New" pitchFamily="49" charset="0"/>
              </a:rPr>
              <a:t>CREATE TYPE</a:t>
            </a:r>
            <a:r>
              <a:rPr lang="en-US" sz="1800" dirty="0" smtClean="0">
                <a:latin typeface="Calibri" pitchFamily="34" charset="0"/>
                <a:cs typeface="Calibri" pitchFamily="34" charset="0"/>
              </a:rPr>
              <a:t> statement is as follows:</a:t>
            </a:r>
          </a:p>
        </p:txBody>
      </p:sp>
      <p:sp>
        <p:nvSpPr>
          <p:cNvPr id="6" name="Rounded Rectangle 5"/>
          <p:cNvSpPr/>
          <p:nvPr/>
        </p:nvSpPr>
        <p:spPr>
          <a:xfrm>
            <a:off x="457200" y="1752600"/>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7" name="TextBox 6"/>
          <p:cNvSpPr txBox="1"/>
          <p:nvPr/>
        </p:nvSpPr>
        <p:spPr>
          <a:xfrm>
            <a:off x="457200" y="2347834"/>
            <a:ext cx="8001000" cy="517834"/>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CREATE TYPE [ </a:t>
            </a:r>
            <a:r>
              <a:rPr lang="en-US" dirty="0" err="1" smtClean="0"/>
              <a:t>schema_name</a:t>
            </a:r>
            <a:r>
              <a:rPr lang="en-US" dirty="0" smtClean="0"/>
              <a:t>. ] </a:t>
            </a:r>
            <a:r>
              <a:rPr lang="en-US" dirty="0" err="1" smtClean="0"/>
              <a:t>type_name</a:t>
            </a:r>
            <a:r>
              <a:rPr lang="en-US" dirty="0" smtClean="0"/>
              <a:t> { FROM </a:t>
            </a:r>
            <a:r>
              <a:rPr lang="en-US" dirty="0" err="1" smtClean="0"/>
              <a:t>base_type</a:t>
            </a:r>
            <a:r>
              <a:rPr lang="en-US" dirty="0" smtClean="0"/>
              <a:t> [ ( precision [ ,</a:t>
            </a:r>
          </a:p>
          <a:p>
            <a:r>
              <a:rPr lang="en-US" dirty="0" smtClean="0"/>
              <a:t> scale ] ) ] [ NULL | NOT NULL ] } [ ; ]</a:t>
            </a:r>
            <a:endParaRPr lang="en-US" dirty="0"/>
          </a:p>
        </p:txBody>
      </p:sp>
      <p:sp>
        <p:nvSpPr>
          <p:cNvPr id="8" name="TextBox 7"/>
          <p:cNvSpPr txBox="1"/>
          <p:nvPr/>
        </p:nvSpPr>
        <p:spPr>
          <a:xfrm>
            <a:off x="381000" y="2971800"/>
            <a:ext cx="8458200" cy="2585323"/>
          </a:xfrm>
          <a:prstGeom prst="rect">
            <a:avLst/>
          </a:prstGeom>
          <a:noFill/>
        </p:spPr>
        <p:txBody>
          <a:bodyPr wrap="square" rtlCol="0">
            <a:spAutoFit/>
          </a:bodyPr>
          <a:lstStyle/>
          <a:p>
            <a:pPr>
              <a:lnSpc>
                <a:spcPct val="100000"/>
              </a:lnSpc>
              <a:spcBef>
                <a:spcPts val="0"/>
              </a:spcBef>
            </a:pPr>
            <a:r>
              <a:rPr lang="en-US" sz="1800" dirty="0" smtClean="0">
                <a:latin typeface="Calibri" pitchFamily="34" charset="0"/>
                <a:cs typeface="Calibri" pitchFamily="34" charset="0"/>
              </a:rPr>
              <a:t>where,</a:t>
            </a:r>
          </a:p>
          <a:p>
            <a:pPr marL="231775">
              <a:lnSpc>
                <a:spcPct val="100000"/>
              </a:lnSpc>
              <a:spcBef>
                <a:spcPts val="0"/>
              </a:spcBef>
            </a:pPr>
            <a:r>
              <a:rPr lang="en-US" sz="1800" dirty="0" err="1" smtClean="0">
                <a:cs typeface="Courier New" pitchFamily="49" charset="0"/>
              </a:rPr>
              <a:t>schema_name</a:t>
            </a:r>
            <a:r>
              <a:rPr lang="en-US" sz="1800" dirty="0" smtClean="0">
                <a:latin typeface="Calibri" pitchFamily="34" charset="0"/>
                <a:cs typeface="Calibri" pitchFamily="34" charset="0"/>
              </a:rPr>
              <a:t>: identifies the name of the schema in which the alias data type is being created. A schema is a collection of objects such as tables, views, and so forth in a database.</a:t>
            </a:r>
          </a:p>
          <a:p>
            <a:pPr marL="231775">
              <a:lnSpc>
                <a:spcPct val="100000"/>
              </a:lnSpc>
              <a:spcBef>
                <a:spcPts val="0"/>
              </a:spcBef>
            </a:pPr>
            <a:r>
              <a:rPr lang="en-US" sz="1800" dirty="0" err="1" smtClean="0">
                <a:cs typeface="Courier New" pitchFamily="49" charset="0"/>
              </a:rPr>
              <a:t>type_name</a:t>
            </a:r>
            <a:r>
              <a:rPr lang="en-US" sz="1800" dirty="0" smtClean="0">
                <a:latin typeface="Calibri" pitchFamily="34" charset="0"/>
                <a:cs typeface="Calibri" pitchFamily="34" charset="0"/>
              </a:rPr>
              <a:t>: identifies the name of the alias type being created.</a:t>
            </a:r>
          </a:p>
          <a:p>
            <a:pPr marL="231775">
              <a:lnSpc>
                <a:spcPct val="100000"/>
              </a:lnSpc>
              <a:spcBef>
                <a:spcPts val="0"/>
              </a:spcBef>
            </a:pPr>
            <a:r>
              <a:rPr lang="en-US" sz="1800" dirty="0" err="1" smtClean="0">
                <a:cs typeface="Courier New" pitchFamily="49" charset="0"/>
              </a:rPr>
              <a:t>base_type</a:t>
            </a:r>
            <a:r>
              <a:rPr lang="en-US" sz="1800" dirty="0" smtClean="0">
                <a:latin typeface="Calibri" pitchFamily="34" charset="0"/>
                <a:cs typeface="Calibri" pitchFamily="34" charset="0"/>
              </a:rPr>
              <a:t>: identifies the name of the system-defined data type based on which the alias data type is being created.</a:t>
            </a:r>
          </a:p>
          <a:p>
            <a:pPr marL="231775">
              <a:lnSpc>
                <a:spcPct val="100000"/>
              </a:lnSpc>
              <a:spcBef>
                <a:spcPts val="0"/>
              </a:spcBef>
            </a:pPr>
            <a:r>
              <a:rPr lang="en-US" sz="1800" dirty="0" smtClean="0">
                <a:cs typeface="Courier New" pitchFamily="49" charset="0"/>
              </a:rPr>
              <a:t>precision and scale</a:t>
            </a:r>
            <a:r>
              <a:rPr lang="en-US" sz="1800" dirty="0" smtClean="0">
                <a:latin typeface="Calibri" pitchFamily="34" charset="0"/>
                <a:cs typeface="Calibri" pitchFamily="34" charset="0"/>
              </a:rPr>
              <a:t>: specify the precision and scale for numeric data.</a:t>
            </a:r>
          </a:p>
          <a:p>
            <a:pPr marL="231775">
              <a:lnSpc>
                <a:spcPct val="100000"/>
              </a:lnSpc>
              <a:spcBef>
                <a:spcPts val="0"/>
              </a:spcBef>
            </a:pPr>
            <a:r>
              <a:rPr lang="en-US" sz="1800" dirty="0" smtClean="0">
                <a:cs typeface="Courier New" pitchFamily="49" charset="0"/>
              </a:rPr>
              <a:t>NULL | NOT NULL</a:t>
            </a:r>
            <a:r>
              <a:rPr lang="en-US" sz="1800" dirty="0" smtClean="0">
                <a:latin typeface="Calibri" pitchFamily="34" charset="0"/>
                <a:cs typeface="Calibri" pitchFamily="34" charset="0"/>
              </a:rPr>
              <a:t>: specifies whether the data type can hold a null value or not.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14</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Data Types 6-6</a:t>
            </a:r>
            <a:endParaRPr lang="en-US" dirty="0"/>
          </a:p>
        </p:txBody>
      </p:sp>
      <p:sp>
        <p:nvSpPr>
          <p:cNvPr id="5" name="TextBox 4"/>
          <p:cNvSpPr txBox="1"/>
          <p:nvPr/>
        </p:nvSpPr>
        <p:spPr>
          <a:xfrm>
            <a:off x="381000" y="990600"/>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shows how to create an alias data type using </a:t>
            </a:r>
            <a:r>
              <a:rPr lang="en-US" sz="1800" dirty="0" smtClean="0">
                <a:cs typeface="Courier New" pitchFamily="49" charset="0"/>
              </a:rPr>
              <a:t>CREATE TYPE</a:t>
            </a:r>
            <a:r>
              <a:rPr lang="en-US" sz="1800" dirty="0" smtClean="0">
                <a:latin typeface="Calibri" pitchFamily="34" charset="0"/>
                <a:cs typeface="Calibri" pitchFamily="34" charset="0"/>
              </a:rPr>
              <a:t> statement.</a:t>
            </a:r>
          </a:p>
        </p:txBody>
      </p:sp>
      <p:sp>
        <p:nvSpPr>
          <p:cNvPr id="6" name="TextBox 5"/>
          <p:cNvSpPr txBox="1"/>
          <p:nvPr/>
        </p:nvSpPr>
        <p:spPr>
          <a:xfrm>
            <a:off x="609600" y="1752600"/>
            <a:ext cx="7696200" cy="776366"/>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CREATE TYPE </a:t>
            </a:r>
            <a:r>
              <a:rPr lang="en-US" dirty="0" err="1" smtClean="0"/>
              <a:t>usertype</a:t>
            </a:r>
            <a:r>
              <a:rPr lang="en-US" dirty="0" smtClean="0"/>
              <a:t> FROM </a:t>
            </a:r>
            <a:r>
              <a:rPr lang="en-US" dirty="0" err="1" smtClean="0"/>
              <a:t>varchar</a:t>
            </a:r>
            <a:r>
              <a:rPr lang="en-US" dirty="0" smtClean="0"/>
              <a:t>(20) NOT NULL</a:t>
            </a:r>
          </a:p>
          <a:p>
            <a:endParaRPr lang="en-US" dirty="0"/>
          </a:p>
        </p:txBody>
      </p:sp>
      <p:sp>
        <p:nvSpPr>
          <p:cNvPr id="7" name="TextBox 6"/>
          <p:cNvSpPr txBox="1"/>
          <p:nvPr/>
        </p:nvSpPr>
        <p:spPr>
          <a:xfrm>
            <a:off x="381000" y="2667000"/>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the code, the built-in data type </a:t>
            </a:r>
            <a:r>
              <a:rPr lang="en-US" sz="1800" dirty="0" err="1" smtClean="0">
                <a:cs typeface="Courier New" pitchFamily="49" charset="0"/>
              </a:rPr>
              <a:t>varcha</a:t>
            </a:r>
            <a:r>
              <a:rPr lang="en-US" sz="1800" dirty="0" err="1" smtClean="0">
                <a:latin typeface="Calibri" pitchFamily="34" charset="0"/>
                <a:cs typeface="Calibri" pitchFamily="34" charset="0"/>
              </a:rPr>
              <a:t>r</a:t>
            </a:r>
            <a:r>
              <a:rPr lang="en-US" sz="1800" dirty="0" smtClean="0">
                <a:latin typeface="Calibri" pitchFamily="34" charset="0"/>
                <a:cs typeface="Calibri" pitchFamily="34" charset="0"/>
              </a:rPr>
              <a:t> is stored as a new data type named </a:t>
            </a:r>
            <a:r>
              <a:rPr lang="en-US" sz="1800" dirty="0" err="1" smtClean="0">
                <a:cs typeface="Courier New" pitchFamily="49" charset="0"/>
              </a:rPr>
              <a:t>usertype</a:t>
            </a:r>
            <a:r>
              <a:rPr lang="en-US" sz="1800" dirty="0" smtClean="0">
                <a:latin typeface="Calibri" pitchFamily="34" charset="0"/>
                <a:cs typeface="Calibri" pitchFamily="34" charset="0"/>
              </a:rPr>
              <a:t> by using the </a:t>
            </a:r>
            <a:r>
              <a:rPr lang="en-US" sz="1800" dirty="0" smtClean="0">
                <a:cs typeface="Courier New" pitchFamily="49" charset="0"/>
              </a:rPr>
              <a:t>CREATE TYPE</a:t>
            </a:r>
            <a:r>
              <a:rPr lang="en-US" sz="1800" dirty="0" smtClean="0">
                <a:latin typeface="Calibri" pitchFamily="34" charset="0"/>
                <a:cs typeface="Calibri" pitchFamily="34" charset="0"/>
              </a:rPr>
              <a:t> statement.</a:t>
            </a:r>
          </a:p>
        </p:txBody>
      </p:sp>
      <p:grpSp>
        <p:nvGrpSpPr>
          <p:cNvPr id="8" name="Group 7"/>
          <p:cNvGrpSpPr/>
          <p:nvPr/>
        </p:nvGrpSpPr>
        <p:grpSpPr>
          <a:xfrm>
            <a:off x="381000" y="3581400"/>
            <a:ext cx="2057400" cy="533400"/>
            <a:chOff x="0" y="21039"/>
            <a:chExt cx="6096000" cy="1067040"/>
          </a:xfrm>
          <a:scene3d>
            <a:camera prst="orthographicFront"/>
            <a:lightRig rig="flat" dir="t"/>
          </a:scene3d>
        </p:grpSpPr>
        <p:sp>
          <p:nvSpPr>
            <p:cNvPr id="9" name="Rounded Rectangle 8"/>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0"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User-defined Types</a:t>
              </a:r>
              <a:endParaRPr lang="en-US" sz="1800" b="1" kern="1200" dirty="0">
                <a:latin typeface="Calibri" pitchFamily="34" charset="0"/>
                <a:cs typeface="Calibri" pitchFamily="34" charset="0"/>
              </a:endParaRPr>
            </a:p>
          </p:txBody>
        </p:sp>
      </p:grpSp>
      <p:sp>
        <p:nvSpPr>
          <p:cNvPr id="11" name="TextBox 10"/>
          <p:cNvSpPr txBox="1"/>
          <p:nvPr/>
        </p:nvSpPr>
        <p:spPr>
          <a:xfrm>
            <a:off x="381000" y="4191000"/>
            <a:ext cx="84582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Are created using programming languages supported by the .NET Framework.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15</a:t>
            </a:fld>
            <a:endParaRPr lang="en-US"/>
          </a:p>
        </p:txBody>
      </p:sp>
      <p:sp>
        <p:nvSpPr>
          <p:cNvPr id="4" name="Title 3"/>
          <p:cNvSpPr>
            <a:spLocks noGrp="1"/>
          </p:cNvSpPr>
          <p:nvPr>
            <p:ph type="title"/>
          </p:nvPr>
        </p:nvSpPr>
        <p:spPr/>
        <p:txBody>
          <a:bodyPr/>
          <a:lstStyle/>
          <a:p>
            <a:r>
              <a:rPr lang="en-US" dirty="0" smtClean="0"/>
              <a:t>Transact-SQL Language Elements</a:t>
            </a:r>
            <a:endParaRPr lang="en-US" dirty="0"/>
          </a:p>
        </p:txBody>
      </p:sp>
      <p:sp>
        <p:nvSpPr>
          <p:cNvPr id="5" name="TextBox 4"/>
          <p:cNvSpPr txBox="1"/>
          <p:nvPr/>
        </p:nvSpPr>
        <p:spPr>
          <a:xfrm>
            <a:off x="228600" y="990600"/>
            <a:ext cx="8763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Are used in SQL Server 2012 for working on data that is entered in SQL Server database.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Includes the following elements: </a:t>
            </a:r>
          </a:p>
        </p:txBody>
      </p:sp>
      <p:graphicFrame>
        <p:nvGraphicFramePr>
          <p:cNvPr id="6" name="Diagram 5"/>
          <p:cNvGraphicFramePr/>
          <p:nvPr/>
        </p:nvGraphicFramePr>
        <p:xfrm>
          <a:off x="457200" y="1828800"/>
          <a:ext cx="80010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ooter Placeholder 2"/>
          <p:cNvSpPr>
            <a:spLocks noGrp="1"/>
          </p:cNvSpPr>
          <p:nvPr>
            <p:ph type="ftr" sz="quarter" idx="11"/>
          </p:nvPr>
        </p:nvSpPr>
        <p:spPr>
          <a:xfrm>
            <a:off x="2286000" y="6613525"/>
            <a:ext cx="6019800" cy="168275"/>
          </a:xfrm>
        </p:spPr>
        <p:txBody>
          <a:bodyPr/>
          <a:lstStyle/>
          <a:p>
            <a:pPr>
              <a:defRPr/>
            </a:pPr>
            <a:r>
              <a:rPr lang="en-US" smtClean="0"/>
              <a:t>Transact-SQL/ Session 5 </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16</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Predicates and Operators 1-3</a:t>
            </a:r>
            <a:endParaRPr lang="en-US" dirty="0"/>
          </a:p>
        </p:txBody>
      </p:sp>
      <p:sp>
        <p:nvSpPr>
          <p:cNvPr id="5" name="TextBox 4"/>
          <p:cNvSpPr txBox="1"/>
          <p:nvPr/>
        </p:nvSpPr>
        <p:spPr>
          <a:xfrm>
            <a:off x="381000" y="990600"/>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Predicates are used to evaluate whether an expression is </a:t>
            </a:r>
            <a:r>
              <a:rPr lang="en-US" sz="1800" dirty="0" smtClean="0">
                <a:cs typeface="Courier New" pitchFamily="49" charset="0"/>
              </a:rPr>
              <a:t>TRUE</a:t>
            </a:r>
            <a:r>
              <a:rPr lang="en-US" sz="1800" dirty="0" smtClean="0">
                <a:latin typeface="Calibri" pitchFamily="34" charset="0"/>
                <a:cs typeface="Calibri" pitchFamily="34" charset="0"/>
              </a:rPr>
              <a:t>, </a:t>
            </a:r>
            <a:r>
              <a:rPr lang="en-US" sz="1800" dirty="0" smtClean="0">
                <a:cs typeface="Courier New" pitchFamily="49" charset="0"/>
              </a:rPr>
              <a:t>FALSE</a:t>
            </a:r>
            <a:r>
              <a:rPr lang="en-US" sz="1800" dirty="0" smtClean="0">
                <a:latin typeface="Calibri" pitchFamily="34" charset="0"/>
                <a:cs typeface="Calibri" pitchFamily="34" charset="0"/>
              </a:rPr>
              <a:t>, or </a:t>
            </a:r>
            <a:r>
              <a:rPr lang="en-US" sz="1800" dirty="0" smtClean="0">
                <a:cs typeface="Courier New" pitchFamily="49" charset="0"/>
              </a:rPr>
              <a:t>UNKNOWN</a:t>
            </a:r>
            <a:r>
              <a:rPr lang="en-US" sz="1800" dirty="0" smtClean="0">
                <a:latin typeface="Calibri" pitchFamily="34" charset="0"/>
                <a:cs typeface="Calibri" pitchFamily="34" charset="0"/>
              </a:rPr>
              <a:t>. Some of the predicates available in Transact-SQL are as follows:</a:t>
            </a:r>
          </a:p>
        </p:txBody>
      </p:sp>
      <p:graphicFrame>
        <p:nvGraphicFramePr>
          <p:cNvPr id="6" name="Diagram 5"/>
          <p:cNvGraphicFramePr/>
          <p:nvPr/>
        </p:nvGraphicFramePr>
        <p:xfrm>
          <a:off x="838200" y="1752600"/>
          <a:ext cx="7848600" cy="213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81000" y="4038600"/>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table shows some examples of the predicates:</a:t>
            </a:r>
          </a:p>
        </p:txBody>
      </p:sp>
      <p:graphicFrame>
        <p:nvGraphicFramePr>
          <p:cNvPr id="8" name="Table 7"/>
          <p:cNvGraphicFramePr>
            <a:graphicFrameLocks noGrp="1"/>
          </p:cNvGraphicFramePr>
          <p:nvPr>
            <p:extLst>
              <p:ext uri="{D42A27DB-BD31-4B8C-83A1-F6EECF244321}">
                <p14:modId xmlns:p14="http://schemas.microsoft.com/office/powerpoint/2010/main" xmlns="" val="1342121628"/>
              </p:ext>
            </p:extLst>
          </p:nvPr>
        </p:nvGraphicFramePr>
        <p:xfrm>
          <a:off x="838200" y="4419600"/>
          <a:ext cx="7696200" cy="2110529"/>
        </p:xfrm>
        <a:graphic>
          <a:graphicData uri="http://schemas.openxmlformats.org/drawingml/2006/table">
            <a:tbl>
              <a:tblPr firstRow="1" bandRow="1">
                <a:tableStyleId>{00A15C55-8517-42AA-B614-E9B94910E393}</a:tableStyleId>
              </a:tblPr>
              <a:tblGrid>
                <a:gridCol w="1241323"/>
                <a:gridCol w="6454877"/>
              </a:tblGrid>
              <a:tr h="260854">
                <a:tc>
                  <a:txBody>
                    <a:bodyPr/>
                    <a:lstStyle/>
                    <a:p>
                      <a:pPr algn="ctr"/>
                      <a:endParaRPr lang="en-US" sz="2000" kern="1200" baseline="30000" dirty="0" smtClean="0"/>
                    </a:p>
                    <a:p>
                      <a:pPr algn="ctr"/>
                      <a:r>
                        <a:rPr lang="en-US" sz="2000" b="1" kern="1200" baseline="30000" dirty="0" smtClean="0">
                          <a:solidFill>
                            <a:schemeClr val="bg1"/>
                          </a:solidFill>
                          <a:latin typeface="+mn-lt"/>
                          <a:ea typeface="+mn-ea"/>
                          <a:cs typeface="+mn-cs"/>
                        </a:rPr>
                        <a:t>Predicate</a:t>
                      </a:r>
                      <a:endParaRPr lang="en-US" sz="20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000" kern="1200" baseline="30000" dirty="0" smtClean="0"/>
                    </a:p>
                    <a:p>
                      <a:pPr algn="ctr"/>
                      <a:r>
                        <a:rPr lang="en-US" sz="2000" b="1" kern="1200" baseline="30000" dirty="0" smtClean="0">
                          <a:solidFill>
                            <a:schemeClr val="lt1"/>
                          </a:solidFill>
                          <a:latin typeface="+mn-lt"/>
                          <a:ea typeface="+mn-ea"/>
                          <a:cs typeface="+mn-cs"/>
                        </a:rPr>
                        <a:t>Example</a:t>
                      </a:r>
                      <a:endParaRPr lang="en-US" sz="2000" b="1" kern="1200" baseline="30000" dirty="0">
                        <a:solidFill>
                          <a:schemeClr val="bg1"/>
                        </a:solidFill>
                        <a:latin typeface="+mn-lt"/>
                        <a:ea typeface="+mn-ea"/>
                        <a:cs typeface="+mn-cs"/>
                      </a:endParaRPr>
                    </a:p>
                  </a:txBody>
                  <a:tcPr marT="0" marB="0">
                    <a:solidFill>
                      <a:schemeClr val="tx2">
                        <a:lumMod val="75000"/>
                      </a:schemeClr>
                    </a:solidFill>
                  </a:tcPr>
                </a:tc>
              </a:tr>
              <a:tr h="436737">
                <a:tc>
                  <a:txBody>
                    <a:bodyPr/>
                    <a:lstStyle/>
                    <a:p>
                      <a:r>
                        <a:rPr lang="en-US" sz="1200" b="0" kern="1200" baseline="0" dirty="0" smtClean="0">
                          <a:solidFill>
                            <a:schemeClr val="dk1"/>
                          </a:solidFill>
                          <a:latin typeface="Arial" pitchFamily="34" charset="0"/>
                          <a:ea typeface="+mn-ea"/>
                          <a:cs typeface="Arial" pitchFamily="34" charset="0"/>
                        </a:rPr>
                        <a:t>IN</a:t>
                      </a:r>
                    </a:p>
                  </a:txBody>
                  <a:tcPr marT="0" marB="0" anchor="ctr"/>
                </a:tc>
                <a:tc>
                  <a:txBody>
                    <a:bodyPr/>
                    <a:lstStyle/>
                    <a:p>
                      <a:pPr marL="0" indent="0">
                        <a:buFontTx/>
                        <a:buNone/>
                      </a:pPr>
                      <a:r>
                        <a:rPr lang="en-US" sz="1200" b="0" kern="1200" baseline="0" dirty="0" smtClean="0">
                          <a:solidFill>
                            <a:schemeClr val="tx1"/>
                          </a:solidFill>
                          <a:latin typeface="Arial" pitchFamily="34" charset="0"/>
                          <a:ea typeface="+mn-ea"/>
                          <a:cs typeface="Arial" pitchFamily="34" charset="0"/>
                        </a:rPr>
                        <a:t>SELECT </a:t>
                      </a:r>
                      <a:r>
                        <a:rPr lang="en-US" sz="1200" b="0" kern="1200" baseline="0" dirty="0" err="1" smtClean="0">
                          <a:solidFill>
                            <a:schemeClr val="tx1"/>
                          </a:solidFill>
                          <a:latin typeface="Arial" pitchFamily="34" charset="0"/>
                          <a:ea typeface="+mn-ea"/>
                          <a:cs typeface="Arial" pitchFamily="34" charset="0"/>
                        </a:rPr>
                        <a:t>UserID</a:t>
                      </a:r>
                      <a:r>
                        <a:rPr lang="en-US" sz="1200" b="0" kern="1200" baseline="0" dirty="0" smtClean="0">
                          <a:solidFill>
                            <a:schemeClr val="tx1"/>
                          </a:solidFill>
                          <a:latin typeface="Arial" pitchFamily="34" charset="0"/>
                          <a:ea typeface="+mn-ea"/>
                          <a:cs typeface="Arial" pitchFamily="34" charset="0"/>
                        </a:rPr>
                        <a:t>, </a:t>
                      </a:r>
                      <a:r>
                        <a:rPr lang="en-US" sz="1200" b="0" kern="1200" baseline="0" dirty="0" err="1" smtClean="0">
                          <a:solidFill>
                            <a:schemeClr val="tx1"/>
                          </a:solidFill>
                          <a:latin typeface="Arial" pitchFamily="34" charset="0"/>
                          <a:ea typeface="+mn-ea"/>
                          <a:cs typeface="Arial" pitchFamily="34" charset="0"/>
                        </a:rPr>
                        <a:t>FirstName</a:t>
                      </a:r>
                      <a:r>
                        <a:rPr lang="en-US" sz="1200" b="0" kern="1200" baseline="0" dirty="0" smtClean="0">
                          <a:solidFill>
                            <a:schemeClr val="tx1"/>
                          </a:solidFill>
                          <a:latin typeface="Arial" pitchFamily="34" charset="0"/>
                          <a:ea typeface="+mn-ea"/>
                          <a:cs typeface="Arial" pitchFamily="34" charset="0"/>
                        </a:rPr>
                        <a:t>, </a:t>
                      </a:r>
                      <a:r>
                        <a:rPr lang="en-US" sz="1200" b="0" kern="1200" baseline="0" dirty="0" err="1" smtClean="0">
                          <a:solidFill>
                            <a:schemeClr val="tx1"/>
                          </a:solidFill>
                          <a:latin typeface="Arial" pitchFamily="34" charset="0"/>
                          <a:ea typeface="+mn-ea"/>
                          <a:cs typeface="Arial" pitchFamily="34" charset="0"/>
                        </a:rPr>
                        <a:t>LastName</a:t>
                      </a:r>
                      <a:r>
                        <a:rPr lang="en-US" sz="1200" b="0" kern="1200" baseline="0" dirty="0" smtClean="0">
                          <a:solidFill>
                            <a:schemeClr val="tx1"/>
                          </a:solidFill>
                          <a:latin typeface="Arial" pitchFamily="34" charset="0"/>
                          <a:ea typeface="+mn-ea"/>
                          <a:cs typeface="Arial" pitchFamily="34" charset="0"/>
                        </a:rPr>
                        <a:t>, Salary FROM Employee WHERE Salary IN(5000,20000);</a:t>
                      </a:r>
                    </a:p>
                  </a:txBody>
                  <a:tcPr marT="0" marB="0" anchor="ctr"/>
                </a:tc>
              </a:tr>
              <a:tr h="308250">
                <a:tc>
                  <a:txBody>
                    <a:bodyPr/>
                    <a:lstStyle/>
                    <a:p>
                      <a:r>
                        <a:rPr lang="en-US" sz="1200" b="0" kern="1200" baseline="0" dirty="0" smtClean="0">
                          <a:solidFill>
                            <a:schemeClr val="dk1"/>
                          </a:solidFill>
                          <a:latin typeface="Arial" pitchFamily="34" charset="0"/>
                          <a:ea typeface="+mn-ea"/>
                          <a:cs typeface="Arial" pitchFamily="34" charset="0"/>
                        </a:rPr>
                        <a:t>BETWEEN</a:t>
                      </a:r>
                    </a:p>
                  </a:txBody>
                  <a:tcPr marT="0" marB="0" anchor="ctr"/>
                </a:tc>
                <a:tc>
                  <a:txBody>
                    <a:bodyPr/>
                    <a:lstStyle/>
                    <a:p>
                      <a:pPr marL="0" indent="0">
                        <a:buFontTx/>
                        <a:buNone/>
                      </a:pPr>
                      <a:r>
                        <a:rPr lang="en-US" sz="1200" b="0" kern="1200" baseline="0" dirty="0" smtClean="0">
                          <a:solidFill>
                            <a:schemeClr val="tx1"/>
                          </a:solidFill>
                          <a:latin typeface="Arial" pitchFamily="34" charset="0"/>
                          <a:ea typeface="+mn-ea"/>
                          <a:cs typeface="Arial" pitchFamily="34" charset="0"/>
                        </a:rPr>
                        <a:t>Select </a:t>
                      </a:r>
                      <a:r>
                        <a:rPr lang="en-US" sz="1200" b="0" kern="1200" baseline="0" dirty="0" err="1" smtClean="0">
                          <a:solidFill>
                            <a:schemeClr val="tx1"/>
                          </a:solidFill>
                          <a:latin typeface="Arial" pitchFamily="34" charset="0"/>
                          <a:ea typeface="+mn-ea"/>
                          <a:cs typeface="Arial" pitchFamily="34" charset="0"/>
                        </a:rPr>
                        <a:t>UserID</a:t>
                      </a:r>
                      <a:r>
                        <a:rPr lang="en-US" sz="1200" b="0" kern="1200" baseline="0" dirty="0" smtClean="0">
                          <a:solidFill>
                            <a:schemeClr val="tx1"/>
                          </a:solidFill>
                          <a:latin typeface="Arial" pitchFamily="34" charset="0"/>
                          <a:ea typeface="+mn-ea"/>
                          <a:cs typeface="Arial" pitchFamily="34" charset="0"/>
                        </a:rPr>
                        <a:t>, </a:t>
                      </a:r>
                      <a:r>
                        <a:rPr lang="en-US" sz="1200" b="0" kern="1200" baseline="0" dirty="0" err="1" smtClean="0">
                          <a:solidFill>
                            <a:schemeClr val="tx1"/>
                          </a:solidFill>
                          <a:latin typeface="Arial" pitchFamily="34" charset="0"/>
                          <a:ea typeface="+mn-ea"/>
                          <a:cs typeface="Arial" pitchFamily="34" charset="0"/>
                        </a:rPr>
                        <a:t>FirstName</a:t>
                      </a:r>
                      <a:r>
                        <a:rPr lang="en-US" sz="1200" b="0" kern="1200" baseline="0" dirty="0" smtClean="0">
                          <a:solidFill>
                            <a:schemeClr val="tx1"/>
                          </a:solidFill>
                          <a:latin typeface="Arial" pitchFamily="34" charset="0"/>
                          <a:ea typeface="+mn-ea"/>
                          <a:cs typeface="Arial" pitchFamily="34" charset="0"/>
                        </a:rPr>
                        <a:t>, </a:t>
                      </a:r>
                      <a:r>
                        <a:rPr lang="en-US" sz="1200" b="0" kern="1200" baseline="0" dirty="0" err="1" smtClean="0">
                          <a:solidFill>
                            <a:schemeClr val="tx1"/>
                          </a:solidFill>
                          <a:latin typeface="Arial" pitchFamily="34" charset="0"/>
                          <a:ea typeface="+mn-ea"/>
                          <a:cs typeface="Arial" pitchFamily="34" charset="0"/>
                        </a:rPr>
                        <a:t>LastName</a:t>
                      </a:r>
                      <a:r>
                        <a:rPr lang="en-US" sz="1200" b="0" kern="1200" baseline="0" dirty="0" smtClean="0">
                          <a:solidFill>
                            <a:schemeClr val="tx1"/>
                          </a:solidFill>
                          <a:latin typeface="Arial" pitchFamily="34" charset="0"/>
                          <a:ea typeface="+mn-ea"/>
                          <a:cs typeface="Arial" pitchFamily="34" charset="0"/>
                        </a:rPr>
                        <a:t>, Salary FROM Employee WHERE Salary BETWEEN 5000 and 20000;</a:t>
                      </a:r>
                    </a:p>
                  </a:txBody>
                  <a:tcPr marT="0" marB="0" anchor="ctr"/>
                </a:tc>
              </a:tr>
              <a:tr h="450816">
                <a:tc>
                  <a:txBody>
                    <a:bodyPr/>
                    <a:lstStyle/>
                    <a:p>
                      <a:r>
                        <a:rPr lang="en-US" sz="1200" b="0" kern="1200" baseline="0" dirty="0" smtClean="0">
                          <a:solidFill>
                            <a:schemeClr val="dk1"/>
                          </a:solidFill>
                          <a:latin typeface="Arial" pitchFamily="34" charset="0"/>
                          <a:ea typeface="+mn-ea"/>
                          <a:cs typeface="Arial" pitchFamily="34" charset="0"/>
                        </a:rPr>
                        <a:t>LIKE	</a:t>
                      </a:r>
                    </a:p>
                  </a:txBody>
                  <a:tcPr marT="0" marB="0" anchor="ctr"/>
                </a:tc>
                <a:tc>
                  <a:txBody>
                    <a:bodyPr/>
                    <a:lstStyle/>
                    <a:p>
                      <a:pPr marL="0" indent="0">
                        <a:buFontTx/>
                        <a:buNone/>
                      </a:pPr>
                      <a:r>
                        <a:rPr lang="en-US" sz="1200" b="0" kern="1200" baseline="0" dirty="0" smtClean="0">
                          <a:solidFill>
                            <a:schemeClr val="tx1"/>
                          </a:solidFill>
                          <a:latin typeface="Arial" pitchFamily="34" charset="0"/>
                          <a:ea typeface="+mn-ea"/>
                          <a:cs typeface="Arial" pitchFamily="34" charset="0"/>
                        </a:rPr>
                        <a:t>Select </a:t>
                      </a:r>
                      <a:r>
                        <a:rPr lang="en-US" sz="1200" b="0" kern="1200" baseline="0" dirty="0" err="1" smtClean="0">
                          <a:solidFill>
                            <a:schemeClr val="tx1"/>
                          </a:solidFill>
                          <a:latin typeface="Arial" pitchFamily="34" charset="0"/>
                          <a:ea typeface="+mn-ea"/>
                          <a:cs typeface="Arial" pitchFamily="34" charset="0"/>
                        </a:rPr>
                        <a:t>UserID</a:t>
                      </a:r>
                      <a:r>
                        <a:rPr lang="en-US" sz="1200" b="0" kern="1200" baseline="0" dirty="0" smtClean="0">
                          <a:solidFill>
                            <a:schemeClr val="tx1"/>
                          </a:solidFill>
                          <a:latin typeface="Arial" pitchFamily="34" charset="0"/>
                          <a:ea typeface="+mn-ea"/>
                          <a:cs typeface="Arial" pitchFamily="34" charset="0"/>
                        </a:rPr>
                        <a:t>, </a:t>
                      </a:r>
                      <a:r>
                        <a:rPr lang="en-US" sz="1200" b="0" kern="1200" baseline="0" dirty="0" err="1" smtClean="0">
                          <a:solidFill>
                            <a:schemeClr val="tx1"/>
                          </a:solidFill>
                          <a:latin typeface="Arial" pitchFamily="34" charset="0"/>
                          <a:ea typeface="+mn-ea"/>
                          <a:cs typeface="Arial" pitchFamily="34" charset="0"/>
                        </a:rPr>
                        <a:t>FirstName</a:t>
                      </a:r>
                      <a:r>
                        <a:rPr lang="en-US" sz="1200" b="0" kern="1200" baseline="0" dirty="0" smtClean="0">
                          <a:solidFill>
                            <a:schemeClr val="tx1"/>
                          </a:solidFill>
                          <a:latin typeface="Arial" pitchFamily="34" charset="0"/>
                          <a:ea typeface="+mn-ea"/>
                          <a:cs typeface="Arial" pitchFamily="34" charset="0"/>
                        </a:rPr>
                        <a:t>, </a:t>
                      </a:r>
                      <a:r>
                        <a:rPr lang="en-US" sz="1200" b="0" kern="1200" baseline="0" dirty="0" err="1" smtClean="0">
                          <a:solidFill>
                            <a:schemeClr val="tx1"/>
                          </a:solidFill>
                          <a:latin typeface="Arial" pitchFamily="34" charset="0"/>
                          <a:ea typeface="+mn-ea"/>
                          <a:cs typeface="Arial" pitchFamily="34" charset="0"/>
                        </a:rPr>
                        <a:t>LastName</a:t>
                      </a:r>
                      <a:r>
                        <a:rPr lang="en-US" sz="1200" b="0" kern="1200" baseline="0" dirty="0" smtClean="0">
                          <a:solidFill>
                            <a:schemeClr val="tx1"/>
                          </a:solidFill>
                          <a:latin typeface="Arial" pitchFamily="34" charset="0"/>
                          <a:ea typeface="+mn-ea"/>
                          <a:cs typeface="Arial" pitchFamily="34" charset="0"/>
                        </a:rPr>
                        <a:t>, Salary FROM Employee WHERE </a:t>
                      </a:r>
                      <a:r>
                        <a:rPr lang="en-US" sz="1200" b="0" kern="1200" baseline="0" dirty="0" err="1" smtClean="0">
                          <a:solidFill>
                            <a:schemeClr val="tx1"/>
                          </a:solidFill>
                          <a:latin typeface="Arial" pitchFamily="34" charset="0"/>
                          <a:ea typeface="+mn-ea"/>
                          <a:cs typeface="Arial" pitchFamily="34" charset="0"/>
                        </a:rPr>
                        <a:t>FirstName</a:t>
                      </a:r>
                      <a:r>
                        <a:rPr lang="en-US" sz="1200" b="0" kern="1200" baseline="0" dirty="0" smtClean="0">
                          <a:solidFill>
                            <a:schemeClr val="tx1"/>
                          </a:solidFill>
                          <a:latin typeface="Arial" pitchFamily="34" charset="0"/>
                          <a:ea typeface="+mn-ea"/>
                          <a:cs typeface="Arial" pitchFamily="34" charset="0"/>
                        </a:rPr>
                        <a:t> LIKE '%h%‘</a:t>
                      </a:r>
                    </a:p>
                  </a:txBody>
                  <a:tcPr marT="0" marB="0" anchor="ctr"/>
                </a:tc>
              </a:tr>
              <a:tr h="450816">
                <a:tc>
                  <a:txBody>
                    <a:bodyPr/>
                    <a:lstStyle/>
                    <a:p>
                      <a:r>
                        <a:rPr lang="en-US" sz="1200" b="0" kern="1200" baseline="0" dirty="0" smtClean="0">
                          <a:solidFill>
                            <a:schemeClr val="dk1"/>
                          </a:solidFill>
                          <a:latin typeface="Arial" pitchFamily="34" charset="0"/>
                          <a:ea typeface="+mn-ea"/>
                          <a:cs typeface="Arial" pitchFamily="34" charset="0"/>
                        </a:rPr>
                        <a:t>CONTAINS</a:t>
                      </a:r>
                    </a:p>
                  </a:txBody>
                  <a:tcPr marT="0" marB="0" anchor="ctr"/>
                </a:tc>
                <a:tc>
                  <a:txBody>
                    <a:bodyPr/>
                    <a:lstStyle/>
                    <a:p>
                      <a:r>
                        <a:rPr lang="en-US" sz="1200" b="0" kern="1200" baseline="0" dirty="0" smtClean="0">
                          <a:solidFill>
                            <a:schemeClr val="tx1"/>
                          </a:solidFill>
                          <a:latin typeface="Arial" pitchFamily="34" charset="0"/>
                          <a:ea typeface="+mn-ea"/>
                          <a:cs typeface="Arial" pitchFamily="34" charset="0"/>
                        </a:rPr>
                        <a:t>SELECT </a:t>
                      </a:r>
                      <a:r>
                        <a:rPr lang="en-US" sz="1200" b="0" kern="1200" baseline="0" dirty="0" err="1" smtClean="0">
                          <a:solidFill>
                            <a:schemeClr val="tx1"/>
                          </a:solidFill>
                          <a:latin typeface="Arial" pitchFamily="34" charset="0"/>
                          <a:ea typeface="+mn-ea"/>
                          <a:cs typeface="Arial" pitchFamily="34" charset="0"/>
                        </a:rPr>
                        <a:t>UserID</a:t>
                      </a:r>
                      <a:r>
                        <a:rPr lang="en-US" sz="1200" b="0" kern="1200" baseline="0" dirty="0" smtClean="0">
                          <a:solidFill>
                            <a:schemeClr val="tx1"/>
                          </a:solidFill>
                          <a:latin typeface="Arial" pitchFamily="34" charset="0"/>
                          <a:ea typeface="+mn-ea"/>
                          <a:cs typeface="Arial" pitchFamily="34" charset="0"/>
                        </a:rPr>
                        <a:t>, </a:t>
                      </a:r>
                      <a:r>
                        <a:rPr lang="en-US" sz="1200" b="0" kern="1200" baseline="0" dirty="0" err="1" smtClean="0">
                          <a:solidFill>
                            <a:schemeClr val="tx1"/>
                          </a:solidFill>
                          <a:latin typeface="Arial" pitchFamily="34" charset="0"/>
                          <a:ea typeface="+mn-ea"/>
                          <a:cs typeface="Arial" pitchFamily="34" charset="0"/>
                        </a:rPr>
                        <a:t>FirstName</a:t>
                      </a:r>
                      <a:r>
                        <a:rPr lang="en-US" sz="1200" b="0" kern="1200" baseline="0" dirty="0" smtClean="0">
                          <a:solidFill>
                            <a:schemeClr val="tx1"/>
                          </a:solidFill>
                          <a:latin typeface="Arial" pitchFamily="34" charset="0"/>
                          <a:ea typeface="+mn-ea"/>
                          <a:cs typeface="Arial" pitchFamily="34" charset="0"/>
                        </a:rPr>
                        <a:t>, </a:t>
                      </a:r>
                      <a:r>
                        <a:rPr lang="en-US" sz="1200" b="0" kern="1200" baseline="0" dirty="0" err="1" smtClean="0">
                          <a:solidFill>
                            <a:schemeClr val="tx1"/>
                          </a:solidFill>
                          <a:latin typeface="Arial" pitchFamily="34" charset="0"/>
                          <a:ea typeface="+mn-ea"/>
                          <a:cs typeface="Arial" pitchFamily="34" charset="0"/>
                        </a:rPr>
                        <a:t>LastName</a:t>
                      </a:r>
                      <a:r>
                        <a:rPr lang="en-US" sz="1200" b="0" kern="1200" baseline="0" dirty="0" smtClean="0">
                          <a:solidFill>
                            <a:schemeClr val="tx1"/>
                          </a:solidFill>
                          <a:latin typeface="Arial" pitchFamily="34" charset="0"/>
                          <a:ea typeface="+mn-ea"/>
                          <a:cs typeface="Arial" pitchFamily="34" charset="0"/>
                        </a:rPr>
                        <a:t>, Salary FROM Employee WHERE Salary CONTAINS(5000);</a:t>
                      </a:r>
                    </a:p>
                  </a:txBody>
                  <a:tcPr marT="0" marB="0" anchor="ct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17</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Predicates and Operators 2-3</a:t>
            </a:r>
            <a:endParaRPr lang="en-US" dirty="0"/>
          </a:p>
        </p:txBody>
      </p:sp>
      <p:sp>
        <p:nvSpPr>
          <p:cNvPr id="5" name="TextBox 4"/>
          <p:cNvSpPr txBox="1"/>
          <p:nvPr/>
        </p:nvSpPr>
        <p:spPr>
          <a:xfrm>
            <a:off x="381000" y="990600"/>
            <a:ext cx="85344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Operators are used to perform arithmetic, comparison, concatenation, or assignment of values.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SQL Server has seven categories of operators. Following table describes the different operators supported in SQL Server 2012.</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342121628"/>
              </p:ext>
            </p:extLst>
          </p:nvPr>
        </p:nvGraphicFramePr>
        <p:xfrm>
          <a:off x="838200" y="2286000"/>
          <a:ext cx="7620000" cy="2503835"/>
        </p:xfrm>
        <a:graphic>
          <a:graphicData uri="http://schemas.openxmlformats.org/drawingml/2006/table">
            <a:tbl>
              <a:tblPr firstRow="1" bandRow="1">
                <a:tableStyleId>{00A15C55-8517-42AA-B614-E9B94910E393}</a:tableStyleId>
              </a:tblPr>
              <a:tblGrid>
                <a:gridCol w="1219200"/>
                <a:gridCol w="5144756"/>
                <a:gridCol w="1256044"/>
              </a:tblGrid>
              <a:tr h="260854">
                <a:tc>
                  <a:txBody>
                    <a:bodyPr/>
                    <a:lstStyle/>
                    <a:p>
                      <a:pPr algn="ctr"/>
                      <a:endParaRPr lang="en-US" sz="2000" kern="1200" baseline="30000" dirty="0" smtClean="0"/>
                    </a:p>
                    <a:p>
                      <a:pPr algn="ctr"/>
                      <a:r>
                        <a:rPr lang="en-US" sz="2000" b="1" kern="1200" baseline="30000" dirty="0" smtClean="0">
                          <a:solidFill>
                            <a:schemeClr val="bg1"/>
                          </a:solidFill>
                          <a:latin typeface="+mn-lt"/>
                          <a:ea typeface="+mn-ea"/>
                          <a:cs typeface="+mn-cs"/>
                        </a:rPr>
                        <a:t>Operator</a:t>
                      </a:r>
                      <a:endParaRPr lang="en-US" sz="20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000" kern="1200" baseline="30000" dirty="0" smtClean="0"/>
                    </a:p>
                    <a:p>
                      <a:pPr algn="ctr"/>
                      <a:r>
                        <a:rPr lang="en-US" sz="2000" b="1" kern="1200" baseline="30000" dirty="0" smtClean="0">
                          <a:solidFill>
                            <a:schemeClr val="lt1"/>
                          </a:solidFill>
                          <a:latin typeface="+mn-lt"/>
                          <a:ea typeface="+mn-ea"/>
                          <a:cs typeface="+mn-cs"/>
                        </a:rPr>
                        <a:t>Description</a:t>
                      </a:r>
                      <a:endParaRPr lang="en-US" sz="20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000" b="1" kern="1200" baseline="30000" dirty="0" smtClean="0">
                        <a:solidFill>
                          <a:schemeClr val="bg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2000" b="1" kern="1200" baseline="30000" dirty="0" smtClean="0">
                          <a:solidFill>
                            <a:schemeClr val="lt1"/>
                          </a:solidFill>
                          <a:latin typeface="+mn-lt"/>
                          <a:ea typeface="+mn-ea"/>
                          <a:cs typeface="+mn-cs"/>
                        </a:rPr>
                        <a:t>Example</a:t>
                      </a:r>
                      <a:endParaRPr lang="en-US" sz="2000" b="1" kern="1200" baseline="30000" dirty="0">
                        <a:solidFill>
                          <a:schemeClr val="bg1"/>
                        </a:solidFill>
                        <a:latin typeface="+mn-lt"/>
                        <a:ea typeface="+mn-ea"/>
                        <a:cs typeface="+mn-cs"/>
                      </a:endParaRPr>
                    </a:p>
                  </a:txBody>
                  <a:tcPr marT="0" marB="0">
                    <a:solidFill>
                      <a:schemeClr val="tx2">
                        <a:lumMod val="75000"/>
                      </a:schemeClr>
                    </a:solidFill>
                  </a:tcPr>
                </a:tc>
              </a:tr>
              <a:tr h="436737">
                <a:tc>
                  <a:txBody>
                    <a:bodyPr/>
                    <a:lstStyle/>
                    <a:p>
                      <a:r>
                        <a:rPr lang="en-US" sz="1200" b="0" kern="1200" baseline="0" dirty="0" smtClean="0">
                          <a:solidFill>
                            <a:schemeClr val="dk1"/>
                          </a:solidFill>
                          <a:latin typeface="Arial" pitchFamily="34" charset="0"/>
                          <a:ea typeface="+mn-ea"/>
                          <a:cs typeface="Arial" pitchFamily="34" charset="0"/>
                        </a:rPr>
                        <a:t>Comparison</a:t>
                      </a:r>
                    </a:p>
                  </a:txBody>
                  <a:tcPr marT="0" marB="0" anchor="ctr"/>
                </a:tc>
                <a:tc>
                  <a:txBody>
                    <a:bodyPr/>
                    <a:lstStyle/>
                    <a:p>
                      <a:pPr marL="0" indent="0">
                        <a:buFontTx/>
                        <a:buNone/>
                      </a:pPr>
                      <a:r>
                        <a:rPr lang="en-US" sz="1200" b="0" kern="1200" baseline="0" dirty="0" smtClean="0">
                          <a:solidFill>
                            <a:schemeClr val="tx1"/>
                          </a:solidFill>
                          <a:latin typeface="Arial" pitchFamily="34" charset="0"/>
                          <a:ea typeface="+mn-ea"/>
                          <a:cs typeface="Arial" pitchFamily="34" charset="0"/>
                        </a:rPr>
                        <a:t>Compares a value against another value or an expression</a:t>
                      </a:r>
                    </a:p>
                  </a:txBody>
                  <a:tcPr marT="0" marB="0" anchor="ctr"/>
                </a:tc>
                <a:tc>
                  <a:txBody>
                    <a:bodyPr/>
                    <a:lstStyle/>
                    <a:p>
                      <a:pPr marL="0" indent="0">
                        <a:buFontTx/>
                        <a:buNone/>
                      </a:pPr>
                      <a:r>
                        <a:rPr lang="en-US" sz="1200" b="0" kern="1200" baseline="0" dirty="0" smtClean="0">
                          <a:solidFill>
                            <a:schemeClr val="tx1"/>
                          </a:solidFill>
                          <a:latin typeface="Arial" pitchFamily="34" charset="0"/>
                          <a:ea typeface="+mn-ea"/>
                          <a:cs typeface="Arial" pitchFamily="34" charset="0"/>
                        </a:rPr>
                        <a:t>=, &lt;, &gt;, &gt;=, &lt;=, !=, !&gt;</a:t>
                      </a:r>
                    </a:p>
                  </a:txBody>
                  <a:tcPr marT="0" marB="0" anchor="ctr"/>
                </a:tc>
              </a:tr>
              <a:tr h="308250">
                <a:tc>
                  <a:txBody>
                    <a:bodyPr/>
                    <a:lstStyle/>
                    <a:p>
                      <a:r>
                        <a:rPr lang="en-US" sz="1200" b="0" kern="1200" baseline="0" dirty="0" smtClean="0">
                          <a:solidFill>
                            <a:schemeClr val="dk1"/>
                          </a:solidFill>
                          <a:latin typeface="Arial" pitchFamily="34" charset="0"/>
                          <a:ea typeface="+mn-ea"/>
                          <a:cs typeface="Arial" pitchFamily="34" charset="0"/>
                        </a:rPr>
                        <a:t>Logical</a:t>
                      </a:r>
                    </a:p>
                  </a:txBody>
                  <a:tcPr marT="0" marB="0" anchor="ctr"/>
                </a:tc>
                <a:tc>
                  <a:txBody>
                    <a:bodyPr/>
                    <a:lstStyle/>
                    <a:p>
                      <a:pPr marL="0" indent="0">
                        <a:buFontTx/>
                        <a:buNone/>
                      </a:pPr>
                      <a:r>
                        <a:rPr lang="en-US" sz="1200" b="0" kern="1200" baseline="0" dirty="0" smtClean="0">
                          <a:solidFill>
                            <a:schemeClr val="tx1"/>
                          </a:solidFill>
                          <a:latin typeface="Arial" pitchFamily="34" charset="0"/>
                          <a:ea typeface="+mn-ea"/>
                          <a:cs typeface="Arial" pitchFamily="34" charset="0"/>
                        </a:rPr>
                        <a:t>Tests for the truth of a condition</a:t>
                      </a:r>
                    </a:p>
                  </a:txBody>
                  <a:tcPr marT="0" marB="0" anchor="ctr"/>
                </a:tc>
                <a:tc>
                  <a:txBody>
                    <a:bodyPr/>
                    <a:lstStyle/>
                    <a:p>
                      <a:pPr marL="0" indent="0">
                        <a:buFontTx/>
                        <a:buNone/>
                      </a:pPr>
                      <a:r>
                        <a:rPr lang="en-US" sz="1200" b="0" kern="1200" baseline="0" dirty="0" smtClean="0">
                          <a:solidFill>
                            <a:schemeClr val="tx1"/>
                          </a:solidFill>
                          <a:latin typeface="Arial" pitchFamily="34" charset="0"/>
                          <a:ea typeface="+mn-ea"/>
                          <a:cs typeface="Arial" pitchFamily="34" charset="0"/>
                        </a:rPr>
                        <a:t>AND, OR, NOT</a:t>
                      </a:r>
                    </a:p>
                  </a:txBody>
                  <a:tcPr marT="0" marB="0" anchor="ctr"/>
                </a:tc>
              </a:tr>
              <a:tr h="450816">
                <a:tc>
                  <a:txBody>
                    <a:bodyPr/>
                    <a:lstStyle/>
                    <a:p>
                      <a:r>
                        <a:rPr lang="en-US" sz="1200" b="0" kern="1200" baseline="0" dirty="0" smtClean="0">
                          <a:solidFill>
                            <a:schemeClr val="dk1"/>
                          </a:solidFill>
                          <a:latin typeface="Arial" pitchFamily="34" charset="0"/>
                          <a:ea typeface="+mn-ea"/>
                          <a:cs typeface="Arial" pitchFamily="34" charset="0"/>
                        </a:rPr>
                        <a:t>Arithmetic	</a:t>
                      </a:r>
                    </a:p>
                  </a:txBody>
                  <a:tcPr marT="0" marB="0" anchor="ctr"/>
                </a:tc>
                <a:tc>
                  <a:txBody>
                    <a:bodyPr/>
                    <a:lstStyle/>
                    <a:p>
                      <a:pPr marL="0" indent="0">
                        <a:buFontTx/>
                        <a:buNone/>
                      </a:pPr>
                      <a:r>
                        <a:rPr lang="en-US" sz="1200" b="0" kern="1200" baseline="0" dirty="0" smtClean="0">
                          <a:solidFill>
                            <a:schemeClr val="tx1"/>
                          </a:solidFill>
                          <a:latin typeface="Arial" pitchFamily="34" charset="0"/>
                          <a:ea typeface="+mn-ea"/>
                          <a:cs typeface="Arial" pitchFamily="34" charset="0"/>
                        </a:rPr>
                        <a:t>Performs arithmetic operations like addition, subtraction, multiplication, and division</a:t>
                      </a:r>
                    </a:p>
                  </a:txBody>
                  <a:tcPr marT="0" marB="0" anchor="ctr"/>
                </a:tc>
                <a:tc>
                  <a:txBody>
                    <a:bodyPr/>
                    <a:lstStyle/>
                    <a:p>
                      <a:pPr marL="0" indent="0">
                        <a:buFontTx/>
                        <a:buNone/>
                      </a:pPr>
                      <a:r>
                        <a:rPr lang="en-US" sz="1200" b="0" kern="1200" baseline="0" dirty="0" smtClean="0">
                          <a:solidFill>
                            <a:schemeClr val="tx1"/>
                          </a:solidFill>
                          <a:latin typeface="Arial" pitchFamily="34" charset="0"/>
                          <a:ea typeface="+mn-ea"/>
                          <a:cs typeface="Arial" pitchFamily="34" charset="0"/>
                        </a:rPr>
                        <a:t>+, -, *, /, %</a:t>
                      </a:r>
                    </a:p>
                  </a:txBody>
                  <a:tcPr marT="0" marB="0" anchor="ctr"/>
                </a:tc>
              </a:tr>
              <a:tr h="450816">
                <a:tc>
                  <a:txBody>
                    <a:bodyPr/>
                    <a:lstStyle/>
                    <a:p>
                      <a:r>
                        <a:rPr lang="en-US" sz="1200" b="0" kern="1200" baseline="0" dirty="0" smtClean="0">
                          <a:solidFill>
                            <a:schemeClr val="dk1"/>
                          </a:solidFill>
                          <a:latin typeface="Arial" pitchFamily="34" charset="0"/>
                          <a:ea typeface="+mn-ea"/>
                          <a:cs typeface="Arial" pitchFamily="34" charset="0"/>
                        </a:rPr>
                        <a:t>Concatenation</a:t>
                      </a:r>
                    </a:p>
                  </a:txBody>
                  <a:tcPr marT="0" marB="0" anchor="ctr"/>
                </a:tc>
                <a:tc>
                  <a:txBody>
                    <a:bodyPr/>
                    <a:lstStyle/>
                    <a:p>
                      <a:r>
                        <a:rPr lang="en-US" sz="1200" b="0" kern="1200" baseline="0" dirty="0" smtClean="0">
                          <a:solidFill>
                            <a:schemeClr val="tx1"/>
                          </a:solidFill>
                          <a:latin typeface="Arial" pitchFamily="34" charset="0"/>
                          <a:ea typeface="+mn-ea"/>
                          <a:cs typeface="Arial" pitchFamily="34" charset="0"/>
                        </a:rPr>
                        <a:t>Combines two strings into one string</a:t>
                      </a:r>
                    </a:p>
                  </a:txBody>
                  <a:tcPr marT="0" marB="0" anchor="ctr"/>
                </a:tc>
                <a:tc>
                  <a:txBody>
                    <a:bodyPr/>
                    <a:lstStyle/>
                    <a:p>
                      <a:r>
                        <a:rPr lang="en-US" sz="1200" b="0" kern="1200" baseline="0" dirty="0" smtClean="0">
                          <a:solidFill>
                            <a:schemeClr val="tx1"/>
                          </a:solidFill>
                          <a:latin typeface="Arial" pitchFamily="34" charset="0"/>
                          <a:ea typeface="+mn-ea"/>
                          <a:cs typeface="Arial" pitchFamily="34" charset="0"/>
                        </a:rPr>
                        <a:t>+</a:t>
                      </a:r>
                    </a:p>
                  </a:txBody>
                  <a:tcPr marT="0" marB="0" anchor="ctr"/>
                </a:tc>
              </a:tr>
              <a:tr h="450816">
                <a:tc>
                  <a:txBody>
                    <a:bodyPr/>
                    <a:lstStyle/>
                    <a:p>
                      <a:r>
                        <a:rPr lang="en-US" sz="1200" b="0" kern="1200" baseline="0" dirty="0" smtClean="0">
                          <a:solidFill>
                            <a:schemeClr val="dk1"/>
                          </a:solidFill>
                          <a:latin typeface="Arial" pitchFamily="34" charset="0"/>
                          <a:ea typeface="+mn-ea"/>
                          <a:cs typeface="Arial" pitchFamily="34" charset="0"/>
                        </a:rPr>
                        <a:t>Assignment</a:t>
                      </a:r>
                    </a:p>
                  </a:txBody>
                  <a:tcPr marT="0" marB="0" anchor="ctr"/>
                </a:tc>
                <a:tc>
                  <a:txBody>
                    <a:bodyPr/>
                    <a:lstStyle/>
                    <a:p>
                      <a:r>
                        <a:rPr lang="en-US" sz="1200" b="0" kern="1200" baseline="0" dirty="0" smtClean="0">
                          <a:solidFill>
                            <a:schemeClr val="tx1"/>
                          </a:solidFill>
                          <a:latin typeface="Arial" pitchFamily="34" charset="0"/>
                          <a:ea typeface="+mn-ea"/>
                          <a:cs typeface="Arial" pitchFamily="34" charset="0"/>
                        </a:rPr>
                        <a:t>Assigns a value to a variable</a:t>
                      </a:r>
                    </a:p>
                  </a:txBody>
                  <a:tcPr marT="0" marB="0" anchor="ctr"/>
                </a:tc>
                <a:tc>
                  <a:txBody>
                    <a:bodyPr/>
                    <a:lstStyle/>
                    <a:p>
                      <a:r>
                        <a:rPr lang="en-US" sz="1200" b="0" kern="1200" baseline="0" dirty="0" smtClean="0">
                          <a:solidFill>
                            <a:schemeClr val="tx1"/>
                          </a:solidFill>
                          <a:latin typeface="Arial" pitchFamily="34" charset="0"/>
                          <a:ea typeface="+mn-ea"/>
                          <a:cs typeface="Arial" pitchFamily="34" charset="0"/>
                        </a:rPr>
                        <a:t>=</a:t>
                      </a:r>
                    </a:p>
                  </a:txBody>
                  <a:tcPr marT="0" marB="0" anchor="ctr"/>
                </a:tc>
              </a:tr>
            </a:tbl>
          </a:graphicData>
        </a:graphic>
      </p:graphicFrame>
      <p:sp>
        <p:nvSpPr>
          <p:cNvPr id="7" name="TextBox 6"/>
          <p:cNvSpPr txBox="1"/>
          <p:nvPr/>
        </p:nvSpPr>
        <p:spPr>
          <a:xfrm>
            <a:off x="381000" y="4847272"/>
            <a:ext cx="85344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table shows the precedence of predicates and operators:</a:t>
            </a:r>
          </a:p>
        </p:txBody>
      </p:sp>
      <p:pic>
        <p:nvPicPr>
          <p:cNvPr id="5123" name="Picture 3"/>
          <p:cNvPicPr>
            <a:picLocks noChangeAspect="1" noChangeArrowheads="1"/>
          </p:cNvPicPr>
          <p:nvPr/>
        </p:nvPicPr>
        <p:blipFill>
          <a:blip r:embed="rId2" cstate="print"/>
          <a:srcRect/>
          <a:stretch>
            <a:fillRect/>
          </a:stretch>
        </p:blipFill>
        <p:spPr bwMode="auto">
          <a:xfrm>
            <a:off x="762000" y="5334000"/>
            <a:ext cx="3914775" cy="1104900"/>
          </a:xfrm>
          <a:prstGeom prst="rect">
            <a:avLst/>
          </a:prstGeom>
          <a:noFill/>
          <a:ln w="9525">
            <a:noFill/>
            <a:miter lim="800000"/>
            <a:headEnd/>
            <a:tailEnd/>
          </a:ln>
        </p:spPr>
      </p:pic>
      <p:pic>
        <p:nvPicPr>
          <p:cNvPr id="5124" name="Picture 4"/>
          <p:cNvPicPr>
            <a:picLocks noChangeAspect="1" noChangeArrowheads="1"/>
          </p:cNvPicPr>
          <p:nvPr/>
        </p:nvPicPr>
        <p:blipFill>
          <a:blip r:embed="rId3" cstate="print"/>
          <a:srcRect/>
          <a:stretch>
            <a:fillRect/>
          </a:stretch>
        </p:blipFill>
        <p:spPr bwMode="auto">
          <a:xfrm>
            <a:off x="4724400" y="5334000"/>
            <a:ext cx="4343400" cy="1123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18</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Predicates and Operators 3-3</a:t>
            </a:r>
            <a:endParaRPr lang="en-US" dirty="0"/>
          </a:p>
        </p:txBody>
      </p:sp>
      <p:sp>
        <p:nvSpPr>
          <p:cNvPr id="5" name="TextBox 4"/>
          <p:cNvSpPr txBox="1"/>
          <p:nvPr/>
        </p:nvSpPr>
        <p:spPr>
          <a:xfrm>
            <a:off x="381000" y="990600"/>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shows execution of operators according to precedence:</a:t>
            </a:r>
          </a:p>
        </p:txBody>
      </p:sp>
      <p:sp>
        <p:nvSpPr>
          <p:cNvPr id="6" name="TextBox 5"/>
          <p:cNvSpPr txBox="1"/>
          <p:nvPr/>
        </p:nvSpPr>
        <p:spPr>
          <a:xfrm>
            <a:off x="762000" y="1542127"/>
            <a:ext cx="7696200" cy="760208"/>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DECLARE @Number </a:t>
            </a:r>
            <a:r>
              <a:rPr lang="en-US" dirty="0" err="1" smtClean="0"/>
              <a:t>int</a:t>
            </a:r>
            <a:r>
              <a:rPr lang="en-US" dirty="0" smtClean="0"/>
              <a:t>;</a:t>
            </a:r>
          </a:p>
          <a:p>
            <a:r>
              <a:rPr lang="en-US" dirty="0" smtClean="0"/>
              <a:t>SET @Number = 2 + 2 * (4 + (5 - 3))</a:t>
            </a:r>
          </a:p>
          <a:p>
            <a:r>
              <a:rPr lang="en-US" dirty="0" smtClean="0"/>
              <a:t>SELECT @Number</a:t>
            </a:r>
          </a:p>
        </p:txBody>
      </p:sp>
      <p:sp>
        <p:nvSpPr>
          <p:cNvPr id="7" name="TextBox 6"/>
          <p:cNvSpPr txBox="1"/>
          <p:nvPr/>
        </p:nvSpPr>
        <p:spPr>
          <a:xfrm>
            <a:off x="381000" y="3059668"/>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Here, the steps to arrive at the result are as follows:</a:t>
            </a:r>
          </a:p>
        </p:txBody>
      </p:sp>
      <p:graphicFrame>
        <p:nvGraphicFramePr>
          <p:cNvPr id="8" name="Diagram 7"/>
          <p:cNvGraphicFramePr/>
          <p:nvPr/>
        </p:nvGraphicFramePr>
        <p:xfrm>
          <a:off x="914400" y="3581400"/>
          <a:ext cx="6934200" cy="243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p:cNvSpPr txBox="1"/>
          <p:nvPr/>
        </p:nvSpPr>
        <p:spPr>
          <a:xfrm>
            <a:off x="381000" y="6107668"/>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Hence, the code will display 14.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19</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Functions 1-2</a:t>
            </a:r>
            <a:endParaRPr lang="en-US" dirty="0"/>
          </a:p>
        </p:txBody>
      </p:sp>
      <p:sp>
        <p:nvSpPr>
          <p:cNvPr id="5" name="TextBox 4"/>
          <p:cNvSpPr txBox="1"/>
          <p:nvPr/>
        </p:nvSpPr>
        <p:spPr>
          <a:xfrm>
            <a:off x="381000" y="990600"/>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Is a set of Transact-SQL statements that is used to perform some task.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Four types of functions in SQL Server 2012 are as follows:</a:t>
            </a:r>
          </a:p>
        </p:txBody>
      </p:sp>
      <p:graphicFrame>
        <p:nvGraphicFramePr>
          <p:cNvPr id="6" name="Diagram 5"/>
          <p:cNvGraphicFramePr/>
          <p:nvPr/>
        </p:nvGraphicFramePr>
        <p:xfrm>
          <a:off x="685800" y="1752600"/>
          <a:ext cx="79248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a:t>
            </a:fld>
            <a:endParaRPr lang="en-US" dirty="0"/>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Objectives</a:t>
            </a:r>
            <a:endParaRPr lang="en-US" dirty="0"/>
          </a:p>
        </p:txBody>
      </p:sp>
      <p:sp>
        <p:nvSpPr>
          <p:cNvPr id="6" name="TextBox 5"/>
          <p:cNvSpPr txBox="1"/>
          <p:nvPr/>
        </p:nvSpPr>
        <p:spPr>
          <a:xfrm>
            <a:off x="304800" y="1143000"/>
            <a:ext cx="8229599" cy="3046988"/>
          </a:xfrm>
          <a:prstGeom prst="rect">
            <a:avLst/>
          </a:prstGeom>
          <a:noFill/>
        </p:spPr>
        <p:txBody>
          <a:bodyPr wrap="square" rtlCol="0">
            <a:spAutoFit/>
          </a:bodyPr>
          <a:lstStyle/>
          <a:p>
            <a:pPr marL="341313" indent="-341313">
              <a:buFont typeface="Calibri" pitchFamily="34" charset="0"/>
              <a:buChar char="●"/>
            </a:pPr>
            <a:r>
              <a:rPr lang="en-US" sz="2400" dirty="0" smtClean="0">
                <a:latin typeface="Calibri" pitchFamily="34" charset="0"/>
                <a:cs typeface="Calibri" pitchFamily="34" charset="0"/>
              </a:rPr>
              <a:t>Explain Transact-SQL</a:t>
            </a:r>
          </a:p>
          <a:p>
            <a:pPr marL="341313" indent="-341313">
              <a:buFont typeface="Calibri" pitchFamily="34" charset="0"/>
              <a:buChar char="●"/>
            </a:pPr>
            <a:r>
              <a:rPr lang="en-US" sz="2400" dirty="0" smtClean="0">
                <a:latin typeface="Calibri" pitchFamily="34" charset="0"/>
                <a:cs typeface="Calibri" pitchFamily="34" charset="0"/>
              </a:rPr>
              <a:t>List the different categories of Transact-SQL statements</a:t>
            </a:r>
          </a:p>
          <a:p>
            <a:pPr marL="341313" indent="-341313">
              <a:buFont typeface="Calibri" pitchFamily="34" charset="0"/>
              <a:buChar char="●"/>
            </a:pPr>
            <a:r>
              <a:rPr lang="en-US" sz="2400" dirty="0" smtClean="0">
                <a:latin typeface="Calibri" pitchFamily="34" charset="0"/>
                <a:cs typeface="Calibri" pitchFamily="34" charset="0"/>
              </a:rPr>
              <a:t>Explain the various data types supported by Transact-SQL</a:t>
            </a:r>
          </a:p>
          <a:p>
            <a:pPr marL="341313" indent="-341313">
              <a:buFont typeface="Calibri" pitchFamily="34" charset="0"/>
              <a:buChar char="●"/>
            </a:pPr>
            <a:r>
              <a:rPr lang="en-US" sz="2400" dirty="0" smtClean="0">
                <a:latin typeface="Calibri" pitchFamily="34" charset="0"/>
                <a:cs typeface="Calibri" pitchFamily="34" charset="0"/>
              </a:rPr>
              <a:t>Explain the Transact-SQL language elements</a:t>
            </a:r>
          </a:p>
          <a:p>
            <a:pPr marL="341313" indent="-341313">
              <a:buFont typeface="Calibri" pitchFamily="34" charset="0"/>
              <a:buChar char="●"/>
            </a:pPr>
            <a:r>
              <a:rPr lang="en-US" sz="2400" dirty="0" smtClean="0">
                <a:latin typeface="Calibri" pitchFamily="34" charset="0"/>
                <a:cs typeface="Calibri" pitchFamily="34" charset="0"/>
              </a:rPr>
              <a:t>Explain sets and predicate logic</a:t>
            </a:r>
          </a:p>
          <a:p>
            <a:pPr marL="341313" indent="-341313">
              <a:buFont typeface="Calibri" pitchFamily="34" charset="0"/>
              <a:buChar char="●"/>
            </a:pPr>
            <a:r>
              <a:rPr lang="en-US" sz="2400" dirty="0" smtClean="0">
                <a:latin typeface="Calibri" pitchFamily="34" charset="0"/>
                <a:cs typeface="Calibri" pitchFamily="34" charset="0"/>
              </a:rPr>
              <a:t>Describe the logical order of operators in the SELECT statement</a:t>
            </a:r>
          </a:p>
          <a:p>
            <a:pPr marL="341313" indent="-341313">
              <a:buFont typeface="Calibri" pitchFamily="34" charset="0"/>
              <a:buChar char="●"/>
            </a:pPr>
            <a:endParaRPr lang="en-US" sz="12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20</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Functions 2-2</a:t>
            </a:r>
            <a:endParaRPr lang="en-US" dirty="0"/>
          </a:p>
        </p:txBody>
      </p:sp>
      <p:sp>
        <p:nvSpPr>
          <p:cNvPr id="5" name="TextBox 4"/>
          <p:cNvSpPr txBox="1"/>
          <p:nvPr/>
        </p:nvSpPr>
        <p:spPr>
          <a:xfrm>
            <a:off x="381000" y="990600"/>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table shows the commonly used scalar functions in SQL: </a:t>
            </a:r>
          </a:p>
        </p:txBody>
      </p:sp>
      <p:graphicFrame>
        <p:nvGraphicFramePr>
          <p:cNvPr id="7" name="Table 6"/>
          <p:cNvGraphicFramePr>
            <a:graphicFrameLocks noGrp="1"/>
          </p:cNvGraphicFramePr>
          <p:nvPr>
            <p:extLst>
              <p:ext uri="{D42A27DB-BD31-4B8C-83A1-F6EECF244321}">
                <p14:modId xmlns:p14="http://schemas.microsoft.com/office/powerpoint/2010/main" xmlns="" val="1342121628"/>
              </p:ext>
            </p:extLst>
          </p:nvPr>
        </p:nvGraphicFramePr>
        <p:xfrm>
          <a:off x="838200" y="1534765"/>
          <a:ext cx="7620000" cy="4149056"/>
        </p:xfrm>
        <a:graphic>
          <a:graphicData uri="http://schemas.openxmlformats.org/drawingml/2006/table">
            <a:tbl>
              <a:tblPr firstRow="1" bandRow="1">
                <a:tableStyleId>{00A15C55-8517-42AA-B614-E9B94910E393}</a:tableStyleId>
              </a:tblPr>
              <a:tblGrid>
                <a:gridCol w="1219200"/>
                <a:gridCol w="4114800"/>
                <a:gridCol w="2286000"/>
              </a:tblGrid>
              <a:tr h="260854">
                <a:tc>
                  <a:txBody>
                    <a:bodyPr/>
                    <a:lstStyle/>
                    <a:p>
                      <a:pPr algn="ctr"/>
                      <a:endParaRPr lang="en-US" sz="2000" kern="1200" baseline="30000" dirty="0" smtClean="0"/>
                    </a:p>
                    <a:p>
                      <a:pPr algn="ctr"/>
                      <a:r>
                        <a:rPr lang="en-US" sz="2000" b="1" kern="1200" baseline="30000" dirty="0" smtClean="0">
                          <a:solidFill>
                            <a:schemeClr val="bg1"/>
                          </a:solidFill>
                          <a:latin typeface="+mn-lt"/>
                          <a:ea typeface="+mn-ea"/>
                          <a:cs typeface="+mn-cs"/>
                        </a:rPr>
                        <a:t>Function</a:t>
                      </a:r>
                      <a:endParaRPr lang="en-US" sz="20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000" kern="1200" baseline="30000" dirty="0" smtClean="0"/>
                    </a:p>
                    <a:p>
                      <a:pPr algn="ctr"/>
                      <a:r>
                        <a:rPr lang="en-US" sz="2000" b="1" kern="1200" baseline="30000" dirty="0" smtClean="0">
                          <a:solidFill>
                            <a:schemeClr val="lt1"/>
                          </a:solidFill>
                          <a:latin typeface="+mn-lt"/>
                          <a:ea typeface="+mn-ea"/>
                          <a:cs typeface="+mn-cs"/>
                        </a:rPr>
                        <a:t>Description</a:t>
                      </a:r>
                      <a:endParaRPr lang="en-US" sz="20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000" b="1" kern="1200" baseline="30000" dirty="0" smtClean="0">
                        <a:solidFill>
                          <a:schemeClr val="bg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2000" b="1" kern="1200" baseline="30000" dirty="0" smtClean="0">
                          <a:solidFill>
                            <a:schemeClr val="lt1"/>
                          </a:solidFill>
                          <a:latin typeface="+mn-lt"/>
                          <a:ea typeface="+mn-ea"/>
                          <a:cs typeface="+mn-cs"/>
                        </a:rPr>
                        <a:t>Example</a:t>
                      </a:r>
                      <a:endParaRPr lang="en-US" sz="2000" b="1" kern="1200" baseline="30000" dirty="0">
                        <a:solidFill>
                          <a:schemeClr val="bg1"/>
                        </a:solidFill>
                        <a:latin typeface="+mn-lt"/>
                        <a:ea typeface="+mn-ea"/>
                        <a:cs typeface="+mn-cs"/>
                      </a:endParaRPr>
                    </a:p>
                  </a:txBody>
                  <a:tcPr marT="0" marB="0">
                    <a:solidFill>
                      <a:schemeClr val="tx2">
                        <a:lumMod val="75000"/>
                      </a:schemeClr>
                    </a:solidFill>
                  </a:tcPr>
                </a:tc>
              </a:tr>
              <a:tr h="436737">
                <a:tc>
                  <a:txBody>
                    <a:bodyPr/>
                    <a:lstStyle/>
                    <a:p>
                      <a:r>
                        <a:rPr lang="en-US" sz="1200" b="0" kern="1200" baseline="0" dirty="0" smtClean="0">
                          <a:solidFill>
                            <a:schemeClr val="dk1"/>
                          </a:solidFill>
                          <a:latin typeface="Arial" pitchFamily="34" charset="0"/>
                          <a:ea typeface="+mn-ea"/>
                          <a:cs typeface="Arial" pitchFamily="34" charset="0"/>
                        </a:rPr>
                        <a:t>Conversion function</a:t>
                      </a:r>
                    </a:p>
                  </a:txBody>
                  <a:tcPr marT="0" marB="0" anchor="ctr"/>
                </a:tc>
                <a:tc>
                  <a:txBody>
                    <a:bodyPr/>
                    <a:lstStyle/>
                    <a:p>
                      <a:pPr marL="0" indent="0">
                        <a:buFontTx/>
                        <a:buNone/>
                      </a:pPr>
                      <a:endParaRPr lang="en-US" sz="1200" b="0" kern="1200" baseline="0" dirty="0" smtClean="0">
                        <a:solidFill>
                          <a:schemeClr val="tx1"/>
                        </a:solidFill>
                        <a:latin typeface="Arial" pitchFamily="34" charset="0"/>
                        <a:ea typeface="+mn-ea"/>
                        <a:cs typeface="Arial" pitchFamily="34" charset="0"/>
                      </a:endParaRPr>
                    </a:p>
                    <a:p>
                      <a:pPr marL="0" indent="0">
                        <a:buFontTx/>
                        <a:buNone/>
                      </a:pPr>
                      <a:r>
                        <a:rPr lang="en-US" sz="1200" b="0" kern="1200" baseline="0" dirty="0" smtClean="0">
                          <a:solidFill>
                            <a:schemeClr val="tx1"/>
                          </a:solidFill>
                          <a:latin typeface="Arial" pitchFamily="34" charset="0"/>
                          <a:ea typeface="+mn-ea"/>
                          <a:cs typeface="Arial" pitchFamily="34" charset="0"/>
                        </a:rPr>
                        <a:t>The conversion function is used to transform a value of one data type to another. Additionally, it can be used to obtain a variety of special date formats.</a:t>
                      </a:r>
                    </a:p>
                    <a:p>
                      <a:pPr marL="0" indent="0">
                        <a:buFontTx/>
                        <a:buNone/>
                      </a:pPr>
                      <a:endParaRPr lang="en-US" sz="1200" b="0" kern="1200" baseline="0" dirty="0" smtClean="0">
                        <a:solidFill>
                          <a:schemeClr val="tx1"/>
                        </a:solidFill>
                        <a:latin typeface="Arial" pitchFamily="34" charset="0"/>
                        <a:ea typeface="+mn-ea"/>
                        <a:cs typeface="Arial" pitchFamily="34" charset="0"/>
                      </a:endParaRPr>
                    </a:p>
                  </a:txBody>
                  <a:tcPr marT="0" marB="0" anchor="ctr"/>
                </a:tc>
                <a:tc>
                  <a:txBody>
                    <a:bodyPr/>
                    <a:lstStyle/>
                    <a:p>
                      <a:pPr marL="0" indent="0">
                        <a:buFontTx/>
                        <a:buNone/>
                      </a:pPr>
                      <a:r>
                        <a:rPr lang="en-US" sz="1200" b="0" kern="1200" baseline="0" dirty="0" smtClean="0">
                          <a:solidFill>
                            <a:schemeClr val="tx1"/>
                          </a:solidFill>
                          <a:latin typeface="Arial" pitchFamily="34" charset="0"/>
                          <a:ea typeface="+mn-ea"/>
                          <a:cs typeface="Arial" pitchFamily="34" charset="0"/>
                        </a:rPr>
                        <a:t>CONVERT</a:t>
                      </a:r>
                    </a:p>
                  </a:txBody>
                  <a:tcPr marT="0" marB="0" anchor="ctr"/>
                </a:tc>
              </a:tr>
              <a:tr h="308250">
                <a:tc>
                  <a:txBody>
                    <a:bodyPr/>
                    <a:lstStyle/>
                    <a:p>
                      <a:r>
                        <a:rPr lang="en-US" sz="1200" b="0" kern="1200" baseline="0" dirty="0" smtClean="0">
                          <a:solidFill>
                            <a:schemeClr val="dk1"/>
                          </a:solidFill>
                          <a:latin typeface="Arial" pitchFamily="34" charset="0"/>
                          <a:ea typeface="+mn-ea"/>
                          <a:cs typeface="Arial" pitchFamily="34" charset="0"/>
                        </a:rPr>
                        <a:t>Date and time function</a:t>
                      </a:r>
                    </a:p>
                  </a:txBody>
                  <a:tcPr marT="0" marB="0" anchor="ctr"/>
                </a:tc>
                <a:tc>
                  <a:txBody>
                    <a:bodyPr/>
                    <a:lstStyle/>
                    <a:p>
                      <a:pPr marL="0" indent="0">
                        <a:buFontTx/>
                        <a:buNone/>
                      </a:pPr>
                      <a:r>
                        <a:rPr lang="en-US" sz="1200" b="0" kern="1200" baseline="0" dirty="0" smtClean="0">
                          <a:solidFill>
                            <a:schemeClr val="tx1"/>
                          </a:solidFill>
                          <a:latin typeface="Arial" pitchFamily="34" charset="0"/>
                          <a:ea typeface="+mn-ea"/>
                          <a:cs typeface="Arial" pitchFamily="34" charset="0"/>
                        </a:rPr>
                        <a:t>Date and time functions are used to manipulate date and time values. They are useful to perform calculations based on time and dates.</a:t>
                      </a:r>
                    </a:p>
                  </a:txBody>
                  <a:tcPr marT="0" marB="0" anchor="ctr"/>
                </a:tc>
                <a:tc>
                  <a:txBody>
                    <a:bodyPr/>
                    <a:lstStyle/>
                    <a:p>
                      <a:pPr marL="0" indent="0">
                        <a:buFontTx/>
                        <a:buNone/>
                      </a:pPr>
                      <a:r>
                        <a:rPr lang="en-US" sz="1200" b="0" kern="1200" baseline="0" dirty="0" smtClean="0">
                          <a:solidFill>
                            <a:schemeClr val="tx1"/>
                          </a:solidFill>
                          <a:latin typeface="Arial" pitchFamily="34" charset="0"/>
                          <a:ea typeface="+mn-ea"/>
                          <a:cs typeface="Arial" pitchFamily="34" charset="0"/>
                        </a:rPr>
                        <a:t>GETDATE, SYSDATETIME, GETUTCDATE, DATEADD, DATEDIFF, YEAR, MONTH, DAY</a:t>
                      </a:r>
                    </a:p>
                  </a:txBody>
                  <a:tcPr marT="0" marB="0" anchor="ctr"/>
                </a:tc>
              </a:tr>
              <a:tr h="450816">
                <a:tc>
                  <a:txBody>
                    <a:bodyPr/>
                    <a:lstStyle/>
                    <a:p>
                      <a:r>
                        <a:rPr lang="en-US" sz="1200" b="0" kern="1200" baseline="0" dirty="0" smtClean="0">
                          <a:solidFill>
                            <a:schemeClr val="dk1"/>
                          </a:solidFill>
                          <a:latin typeface="Arial" pitchFamily="34" charset="0"/>
                          <a:ea typeface="+mn-ea"/>
                          <a:cs typeface="Arial" pitchFamily="34" charset="0"/>
                        </a:rPr>
                        <a:t>Mathematical function</a:t>
                      </a:r>
                    </a:p>
                  </a:txBody>
                  <a:tcPr marT="0" marB="0" anchor="ctr"/>
                </a:tc>
                <a:tc>
                  <a:txBody>
                    <a:bodyPr/>
                    <a:lstStyle/>
                    <a:p>
                      <a:pPr marL="0" indent="0">
                        <a:buFontTx/>
                        <a:buNone/>
                      </a:pPr>
                      <a:endParaRPr lang="en-US" sz="1200" b="0" kern="1200" baseline="0" dirty="0" smtClean="0">
                        <a:solidFill>
                          <a:schemeClr val="tx1"/>
                        </a:solidFill>
                        <a:latin typeface="Arial" pitchFamily="34" charset="0"/>
                        <a:ea typeface="+mn-ea"/>
                        <a:cs typeface="Arial" pitchFamily="34" charset="0"/>
                      </a:endParaRPr>
                    </a:p>
                    <a:p>
                      <a:pPr marL="0" indent="0">
                        <a:buFontTx/>
                        <a:buNone/>
                      </a:pPr>
                      <a:r>
                        <a:rPr lang="en-US" sz="1200" b="0" kern="1200" baseline="0" dirty="0" smtClean="0">
                          <a:solidFill>
                            <a:schemeClr val="tx1"/>
                          </a:solidFill>
                          <a:latin typeface="Arial" pitchFamily="34" charset="0"/>
                          <a:ea typeface="+mn-ea"/>
                          <a:cs typeface="Arial" pitchFamily="34" charset="0"/>
                        </a:rPr>
                        <a:t>Mathematical functions perform algebraic operations on numeric values.</a:t>
                      </a:r>
                    </a:p>
                    <a:p>
                      <a:pPr marL="0" indent="0">
                        <a:buFontTx/>
                        <a:buNone/>
                      </a:pPr>
                      <a:endParaRPr lang="en-US" sz="1200" b="0" kern="1200" baseline="0" dirty="0" smtClean="0">
                        <a:solidFill>
                          <a:schemeClr val="tx1"/>
                        </a:solidFill>
                        <a:latin typeface="Arial" pitchFamily="34" charset="0"/>
                        <a:ea typeface="+mn-ea"/>
                        <a:cs typeface="Arial" pitchFamily="34" charset="0"/>
                      </a:endParaRPr>
                    </a:p>
                  </a:txBody>
                  <a:tcPr marT="0" marB="0" anchor="ctr"/>
                </a:tc>
                <a:tc>
                  <a:txBody>
                    <a:bodyPr/>
                    <a:lstStyle/>
                    <a:p>
                      <a:pPr marL="0" indent="0">
                        <a:buFontTx/>
                        <a:buNone/>
                      </a:pPr>
                      <a:r>
                        <a:rPr lang="en-US" sz="1200" b="0" kern="1200" baseline="0" dirty="0" smtClean="0">
                          <a:solidFill>
                            <a:schemeClr val="tx1"/>
                          </a:solidFill>
                          <a:latin typeface="Arial" pitchFamily="34" charset="0"/>
                          <a:ea typeface="+mn-ea"/>
                          <a:cs typeface="Arial" pitchFamily="34" charset="0"/>
                        </a:rPr>
                        <a:t>RAND, ROUND, POWER, ABS, CEILING, FLOOR</a:t>
                      </a:r>
                    </a:p>
                  </a:txBody>
                  <a:tcPr marT="0" marB="0" anchor="ctr"/>
                </a:tc>
              </a:tr>
              <a:tr h="450816">
                <a:tc>
                  <a:txBody>
                    <a:bodyPr/>
                    <a:lstStyle/>
                    <a:p>
                      <a:r>
                        <a:rPr lang="en-US" sz="1200" b="0" kern="1200" baseline="0" dirty="0" smtClean="0">
                          <a:solidFill>
                            <a:schemeClr val="dk1"/>
                          </a:solidFill>
                          <a:latin typeface="Arial" pitchFamily="34" charset="0"/>
                          <a:ea typeface="+mn-ea"/>
                          <a:cs typeface="Arial" pitchFamily="34" charset="0"/>
                        </a:rPr>
                        <a:t>System function</a:t>
                      </a:r>
                    </a:p>
                  </a:txBody>
                  <a:tcPr marT="0" marB="0" anchor="ctr"/>
                </a:tc>
                <a:tc>
                  <a:txBody>
                    <a:bodyPr/>
                    <a:lstStyle/>
                    <a:p>
                      <a:r>
                        <a:rPr lang="en-US" sz="1200" b="0" kern="1200" baseline="0" dirty="0" smtClean="0">
                          <a:solidFill>
                            <a:schemeClr val="tx1"/>
                          </a:solidFill>
                          <a:latin typeface="Arial" pitchFamily="34" charset="0"/>
                          <a:ea typeface="+mn-ea"/>
                          <a:cs typeface="Arial" pitchFamily="34" charset="0"/>
                        </a:rPr>
                        <a:t>SQL Server provides system functions for returning metadata or configuration settings.</a:t>
                      </a:r>
                    </a:p>
                  </a:txBody>
                  <a:tcPr marT="0" marB="0" anchor="ctr"/>
                </a:tc>
                <a:tc>
                  <a:txBody>
                    <a:bodyPr/>
                    <a:lstStyle/>
                    <a:p>
                      <a:r>
                        <a:rPr lang="en-US" sz="1200" b="0" kern="1200" baseline="0" dirty="0" smtClean="0">
                          <a:solidFill>
                            <a:schemeClr val="tx1"/>
                          </a:solidFill>
                          <a:latin typeface="Arial" pitchFamily="34" charset="0"/>
                          <a:ea typeface="+mn-ea"/>
                          <a:cs typeface="Arial" pitchFamily="34" charset="0"/>
                        </a:rPr>
                        <a:t>HOST_ID, HOST_NAME, ISNULL</a:t>
                      </a:r>
                    </a:p>
                  </a:txBody>
                  <a:tcPr marT="0" marB="0" anchor="ctr"/>
                </a:tc>
              </a:tr>
              <a:tr h="450816">
                <a:tc>
                  <a:txBody>
                    <a:bodyPr/>
                    <a:lstStyle/>
                    <a:p>
                      <a:r>
                        <a:rPr lang="en-US" sz="1200" b="0" kern="1200" baseline="0" dirty="0" smtClean="0">
                          <a:solidFill>
                            <a:schemeClr val="dk1"/>
                          </a:solidFill>
                          <a:latin typeface="Arial" pitchFamily="34" charset="0"/>
                          <a:ea typeface="+mn-ea"/>
                          <a:cs typeface="Arial" pitchFamily="34" charset="0"/>
                        </a:rPr>
                        <a:t>String function</a:t>
                      </a:r>
                    </a:p>
                  </a:txBody>
                  <a:tcPr marT="0" marB="0" anchor="ctr"/>
                </a:tc>
                <a:tc>
                  <a:txBody>
                    <a:bodyPr/>
                    <a:lstStyle/>
                    <a:p>
                      <a:r>
                        <a:rPr lang="en-US" sz="1200" b="0" kern="1200" baseline="0" dirty="0" smtClean="0">
                          <a:solidFill>
                            <a:schemeClr val="tx1"/>
                          </a:solidFill>
                          <a:latin typeface="Arial" pitchFamily="34" charset="0"/>
                          <a:ea typeface="+mn-ea"/>
                          <a:cs typeface="Arial" pitchFamily="34" charset="0"/>
                        </a:rPr>
                        <a:t>String functions are used for string inputs such as char and </a:t>
                      </a:r>
                      <a:r>
                        <a:rPr lang="en-US" sz="1200" b="0" kern="1200" baseline="0" dirty="0" err="1" smtClean="0">
                          <a:solidFill>
                            <a:schemeClr val="tx1"/>
                          </a:solidFill>
                          <a:latin typeface="Arial" pitchFamily="34" charset="0"/>
                          <a:ea typeface="+mn-ea"/>
                          <a:cs typeface="Arial" pitchFamily="34" charset="0"/>
                        </a:rPr>
                        <a:t>varchar</a:t>
                      </a:r>
                      <a:r>
                        <a:rPr lang="en-US" sz="1200" b="0" kern="1200" baseline="0" dirty="0" smtClean="0">
                          <a:solidFill>
                            <a:schemeClr val="tx1"/>
                          </a:solidFill>
                          <a:latin typeface="Arial" pitchFamily="34" charset="0"/>
                          <a:ea typeface="+mn-ea"/>
                          <a:cs typeface="Arial" pitchFamily="34" charset="0"/>
                        </a:rPr>
                        <a:t>. The output can be a string or a numeric value.</a:t>
                      </a:r>
                    </a:p>
                  </a:txBody>
                  <a:tcPr marT="0" marB="0" anchor="ctr"/>
                </a:tc>
                <a:tc>
                  <a:txBody>
                    <a:bodyPr/>
                    <a:lstStyle/>
                    <a:p>
                      <a:r>
                        <a:rPr lang="en-US" sz="1200" b="0" kern="1200" baseline="0" dirty="0" smtClean="0">
                          <a:solidFill>
                            <a:schemeClr val="tx1"/>
                          </a:solidFill>
                          <a:latin typeface="Arial" pitchFamily="34" charset="0"/>
                          <a:ea typeface="+mn-ea"/>
                          <a:cs typeface="Arial" pitchFamily="34" charset="0"/>
                        </a:rPr>
                        <a:t>SUBSTRING, LEFT, RIGHT, LEN, DATALENGTH, REPLACE, REPLICATE, UPPER, LOWER, RTRIM, LTRIM</a:t>
                      </a:r>
                    </a:p>
                  </a:txBody>
                  <a:tcPr marT="0" marB="0" anchor="ctr"/>
                </a:tc>
              </a:tr>
            </a:tbl>
          </a:graphicData>
        </a:graphic>
      </p:graphicFrame>
      <p:sp>
        <p:nvSpPr>
          <p:cNvPr id="8" name="TextBox 7"/>
          <p:cNvSpPr txBox="1"/>
          <p:nvPr/>
        </p:nvSpPr>
        <p:spPr>
          <a:xfrm>
            <a:off x="381000" y="5726668"/>
            <a:ext cx="8763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There are also other scalar functions such as cursor functions, logical functions, metadata functions, security functions, and so on that are available in SQL Server 2012.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21</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Variables</a:t>
            </a:r>
            <a:endParaRPr lang="en-US" dirty="0"/>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variable is an object that can hold a data value. In Transact-SQL, variables can be classified into local and global variables.</a:t>
              </a:r>
              <a:endParaRPr lang="en-US" sz="1800" kern="1200" dirty="0">
                <a:latin typeface="Calibri" pitchFamily="34" charset="0"/>
                <a:cs typeface="Calibri" pitchFamily="34" charset="0"/>
              </a:endParaRPr>
            </a:p>
          </p:txBody>
        </p:sp>
      </p:grpSp>
      <p:grpSp>
        <p:nvGrpSpPr>
          <p:cNvPr id="8" name="Group 7"/>
          <p:cNvGrpSpPr/>
          <p:nvPr/>
        </p:nvGrpSpPr>
        <p:grpSpPr>
          <a:xfrm>
            <a:off x="381000" y="22098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3200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Data can be passed to SQL statements using local variables. The name of a local variable must be prefixed with '</a:t>
              </a:r>
              <a:r>
                <a:rPr lang="en-US" sz="1800" dirty="0" smtClean="0">
                  <a:latin typeface="Courier New" pitchFamily="49" charset="0"/>
                  <a:cs typeface="Courier New" pitchFamily="49" charset="0"/>
                </a:rPr>
                <a:t>@</a:t>
              </a:r>
              <a:r>
                <a:rPr lang="en-US" sz="1800" dirty="0" smtClean="0">
                  <a:latin typeface="Calibri" pitchFamily="34" charset="0"/>
                  <a:cs typeface="Calibri" pitchFamily="34" charset="0"/>
                </a:rPr>
                <a:t>' sign.</a:t>
              </a:r>
              <a:endParaRPr lang="en-US" sz="1800" kern="1200" dirty="0">
                <a:latin typeface="Calibri" pitchFamily="34" charset="0"/>
                <a:cs typeface="Calibri" pitchFamily="34" charset="0"/>
              </a:endParaRPr>
            </a:p>
          </p:txBody>
        </p:sp>
      </p:grpSp>
      <p:sp>
        <p:nvSpPr>
          <p:cNvPr id="14" name="Rounded Rectangle 4"/>
          <p:cNvSpPr/>
          <p:nvPr/>
        </p:nvSpPr>
        <p:spPr>
          <a:xfrm>
            <a:off x="4572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In Transact-SQL, local variables are created and used for temporary storage while SQL statements are executed.</a:t>
            </a:r>
            <a:endParaRPr lang="en-US" sz="1800" kern="1200" dirty="0">
              <a:latin typeface="Calibri" pitchFamily="34" charset="0"/>
              <a:cs typeface="Calibri" pitchFamily="34" charset="0"/>
            </a:endParaRPr>
          </a:p>
        </p:txBody>
      </p:sp>
      <p:grpSp>
        <p:nvGrpSpPr>
          <p:cNvPr id="15" name="Group 14"/>
          <p:cNvGrpSpPr/>
          <p:nvPr/>
        </p:nvGrpSpPr>
        <p:grpSpPr>
          <a:xfrm>
            <a:off x="381000" y="4267200"/>
            <a:ext cx="8153400" cy="7620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4272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Global variables are in-built variables that are defined and maintained by the system. Global variables in SQL Server are prefixed with two '</a:t>
            </a:r>
            <a:r>
              <a:rPr lang="en-US" sz="1800" dirty="0" smtClean="0">
                <a:latin typeface="Courier New" pitchFamily="49" charset="0"/>
                <a:cs typeface="Courier New" pitchFamily="49" charset="0"/>
              </a:rPr>
              <a:t>@</a:t>
            </a:r>
            <a:r>
              <a:rPr lang="en-US" sz="1800" dirty="0" smtClean="0">
                <a:latin typeface="Calibri" pitchFamily="34" charset="0"/>
                <a:cs typeface="Calibri" pitchFamily="34" charset="0"/>
              </a:rPr>
              <a:t>' signs.</a:t>
            </a:r>
            <a:endParaRPr lang="en-US" sz="1800" kern="1200" dirty="0">
              <a:latin typeface="Calibri" pitchFamily="34" charset="0"/>
              <a:cs typeface="Calibri" pitchFamily="34" charset="0"/>
            </a:endParaRPr>
          </a:p>
        </p:txBody>
      </p:sp>
      <p:grpSp>
        <p:nvGrpSpPr>
          <p:cNvPr id="19" name="Group 18"/>
          <p:cNvGrpSpPr/>
          <p:nvPr/>
        </p:nvGrpSpPr>
        <p:grpSpPr>
          <a:xfrm>
            <a:off x="381000" y="5257800"/>
            <a:ext cx="8153400" cy="838200"/>
            <a:chOff x="0" y="21039"/>
            <a:chExt cx="6096000" cy="1067040"/>
          </a:xfrm>
          <a:scene3d>
            <a:camera prst="orthographicFront"/>
            <a:lightRig rig="flat" dir="t"/>
          </a:scene3d>
        </p:grpSpPr>
        <p:sp>
          <p:nvSpPr>
            <p:cNvPr id="20" name="Rounded Rectangle 1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value of any of these variables can be retrieved with a simple </a:t>
              </a:r>
              <a:r>
                <a:rPr lang="en-US" sz="1800" dirty="0" smtClean="0">
                  <a:latin typeface="Courier New" pitchFamily="49" charset="0"/>
                  <a:cs typeface="Courier New" pitchFamily="49" charset="0"/>
                </a:rPr>
                <a:t>SELECT</a:t>
              </a:r>
              <a:r>
                <a:rPr lang="en-US" sz="1800" dirty="0" smtClean="0">
                  <a:latin typeface="Calibri" pitchFamily="34" charset="0"/>
                  <a:cs typeface="Calibri" pitchFamily="34" charset="0"/>
                </a:rPr>
                <a:t> query.</a:t>
              </a:r>
              <a:endParaRPr lang="en-US" sz="1800" kern="12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22</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Expressions 1-2</a:t>
            </a:r>
            <a:endParaRPr lang="en-US" dirty="0"/>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An expression is a combination of identifiers, values, and operators that SQL Server can evaluate in order to obtain a result.</a:t>
              </a:r>
              <a:endParaRPr lang="en-US" sz="1800" kern="1200" dirty="0">
                <a:latin typeface="Calibri" pitchFamily="34" charset="0"/>
                <a:cs typeface="Calibri" pitchFamily="34" charset="0"/>
              </a:endParaRPr>
            </a:p>
          </p:txBody>
        </p:sp>
      </p:grpSp>
      <p:grpSp>
        <p:nvGrpSpPr>
          <p:cNvPr id="8" name="Group 7"/>
          <p:cNvGrpSpPr/>
          <p:nvPr/>
        </p:nvGrpSpPr>
        <p:grpSpPr>
          <a:xfrm>
            <a:off x="381000" y="22098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1" name="Rounded Rectangle 4"/>
          <p:cNvSpPr/>
          <p:nvPr/>
        </p:nvSpPr>
        <p:spPr>
          <a:xfrm>
            <a:off x="4572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Expressions can be used in several different places when accessing or changing data.</a:t>
            </a:r>
          </a:p>
        </p:txBody>
      </p:sp>
      <p:grpSp>
        <p:nvGrpSpPr>
          <p:cNvPr id="12" name="Group 11"/>
          <p:cNvGrpSpPr/>
          <p:nvPr/>
        </p:nvGrpSpPr>
        <p:grpSpPr>
          <a:xfrm>
            <a:off x="381000" y="3200400"/>
            <a:ext cx="8153400" cy="838200"/>
            <a:chOff x="0" y="1614759"/>
            <a:chExt cx="6096000" cy="1141920"/>
          </a:xfrm>
          <a:scene3d>
            <a:camera prst="orthographicFront"/>
            <a:lightRig rig="flat" dir="t"/>
          </a:scene3d>
        </p:grpSpPr>
        <p:sp>
          <p:nvSpPr>
            <p:cNvPr id="13" name="Rounded Rectangle 12"/>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4"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Following code snippet shows an expression that operates on a column to add an integer to the results of the </a:t>
              </a:r>
              <a:r>
                <a:rPr lang="en-US" sz="1800" dirty="0" smtClean="0">
                  <a:latin typeface="Courier New" pitchFamily="49" charset="0"/>
                  <a:cs typeface="Courier New" pitchFamily="49" charset="0"/>
                </a:rPr>
                <a:t>YEAR</a:t>
              </a:r>
              <a:r>
                <a:rPr lang="en-US" sz="1800" dirty="0" smtClean="0">
                  <a:latin typeface="Calibri" pitchFamily="34" charset="0"/>
                  <a:cs typeface="Calibri" pitchFamily="34" charset="0"/>
                </a:rPr>
                <a:t> function on a </a:t>
              </a:r>
              <a:r>
                <a:rPr lang="en-US" sz="1800" dirty="0" err="1" smtClean="0">
                  <a:latin typeface="Courier New" pitchFamily="49" charset="0"/>
                  <a:cs typeface="Courier New" pitchFamily="49" charset="0"/>
                </a:rPr>
                <a:t>datetime</a:t>
              </a:r>
              <a:r>
                <a:rPr lang="en-US" sz="1800" dirty="0" smtClean="0">
                  <a:latin typeface="Calibri" pitchFamily="34" charset="0"/>
                  <a:cs typeface="Calibri" pitchFamily="34" charset="0"/>
                </a:rPr>
                <a:t> column:</a:t>
              </a:r>
              <a:endParaRPr lang="en-US" sz="1800" kern="1200" dirty="0">
                <a:latin typeface="Calibri" pitchFamily="34" charset="0"/>
                <a:cs typeface="Calibri" pitchFamily="34" charset="0"/>
              </a:endParaRPr>
            </a:p>
          </p:txBody>
        </p:sp>
      </p:grpSp>
      <p:sp>
        <p:nvSpPr>
          <p:cNvPr id="15" name="TextBox 14"/>
          <p:cNvSpPr txBox="1"/>
          <p:nvPr/>
        </p:nvSpPr>
        <p:spPr>
          <a:xfrm>
            <a:off x="609600" y="4419600"/>
            <a:ext cx="7696200" cy="1428083"/>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r>
              <a:rPr lang="en-US" dirty="0" smtClean="0"/>
              <a:t>SELECT </a:t>
            </a:r>
            <a:r>
              <a:rPr lang="en-US" dirty="0" err="1" smtClean="0"/>
              <a:t>SalesOrderID</a:t>
            </a:r>
            <a:r>
              <a:rPr lang="en-US" dirty="0" smtClean="0"/>
              <a:t>, </a:t>
            </a:r>
            <a:r>
              <a:rPr lang="en-US" dirty="0" err="1" smtClean="0"/>
              <a:t>CustomerID</a:t>
            </a:r>
            <a:r>
              <a:rPr lang="en-US" dirty="0" smtClean="0"/>
              <a:t>, </a:t>
            </a:r>
            <a:r>
              <a:rPr lang="en-US" dirty="0" err="1" smtClean="0"/>
              <a:t>SalesPersonID</a:t>
            </a:r>
            <a:r>
              <a:rPr lang="en-US" dirty="0" smtClean="0"/>
              <a:t>, </a:t>
            </a:r>
            <a:r>
              <a:rPr lang="en-US" dirty="0" err="1" smtClean="0"/>
              <a:t>TerritoryID,YEAR</a:t>
            </a:r>
            <a:r>
              <a:rPr lang="en-US" dirty="0" smtClean="0"/>
              <a:t>(</a:t>
            </a:r>
            <a:r>
              <a:rPr lang="en-US" dirty="0" err="1" smtClean="0"/>
              <a:t>OrderDate</a:t>
            </a:r>
            <a:r>
              <a:rPr lang="en-US" dirty="0" smtClean="0"/>
              <a:t>)</a:t>
            </a:r>
          </a:p>
          <a:p>
            <a:r>
              <a:rPr lang="en-US" dirty="0" smtClean="0"/>
              <a:t>AS </a:t>
            </a:r>
            <a:r>
              <a:rPr lang="en-US" dirty="0" err="1" smtClean="0"/>
              <a:t>CurrentYear</a:t>
            </a:r>
            <a:r>
              <a:rPr lang="en-US" dirty="0" smtClean="0"/>
              <a:t>, YEAR(</a:t>
            </a:r>
            <a:r>
              <a:rPr lang="en-US" dirty="0" err="1" smtClean="0"/>
              <a:t>OrderDate</a:t>
            </a:r>
            <a:r>
              <a:rPr lang="en-US" dirty="0" smtClean="0"/>
              <a:t>) + 1 AS </a:t>
            </a:r>
            <a:r>
              <a:rPr lang="en-US" dirty="0" err="1" smtClean="0"/>
              <a:t>NextYear</a:t>
            </a:r>
            <a:endParaRPr lang="en-US" dirty="0" smtClean="0"/>
          </a:p>
          <a:p>
            <a:r>
              <a:rPr lang="en-US" dirty="0" smtClean="0"/>
              <a:t>FROM </a:t>
            </a:r>
            <a:r>
              <a:rPr lang="en-US" dirty="0" err="1" smtClean="0"/>
              <a:t>Sales.SalesOrderHeader</a:t>
            </a:r>
            <a:endParaRPr lang="en-US" dirty="0" smtClean="0"/>
          </a:p>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23</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Expressions 2-2</a:t>
            </a:r>
            <a:endParaRPr lang="en-US" dirty="0"/>
          </a:p>
        </p:txBody>
      </p:sp>
      <p:sp>
        <p:nvSpPr>
          <p:cNvPr id="5" name="TextBox 4"/>
          <p:cNvSpPr txBox="1"/>
          <p:nvPr/>
        </p:nvSpPr>
        <p:spPr>
          <a:xfrm>
            <a:off x="381000" y="990600"/>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the results of the expression:</a:t>
            </a:r>
          </a:p>
        </p:txBody>
      </p:sp>
      <p:pic>
        <p:nvPicPr>
          <p:cNvPr id="6" name="Picture 5" descr="Figure 5.2.tif"/>
          <p:cNvPicPr>
            <a:picLocks noChangeAspect="1"/>
          </p:cNvPicPr>
          <p:nvPr/>
        </p:nvPicPr>
        <p:blipFill>
          <a:blip r:embed="rId2" cstate="print"/>
          <a:stretch>
            <a:fillRect/>
          </a:stretch>
        </p:blipFill>
        <p:spPr>
          <a:xfrm>
            <a:off x="762000" y="1600200"/>
            <a:ext cx="7431982" cy="32766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24</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Control-of-Flow, Errors, and Transactions</a:t>
            </a:r>
            <a:endParaRPr lang="en-US" dirty="0"/>
          </a:p>
        </p:txBody>
      </p:sp>
      <p:sp>
        <p:nvSpPr>
          <p:cNvPr id="5" name="TextBox 4"/>
          <p:cNvSpPr txBox="1"/>
          <p:nvPr/>
        </p:nvSpPr>
        <p:spPr>
          <a:xfrm>
            <a:off x="381000" y="990600"/>
            <a:ext cx="8534400" cy="2308324"/>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Although Transact-SQL is primarily a data retrieval language, it supports control-of-flow statements for executing and finding errors.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Control-of-flow language determines the execution flow of Transact-SQL statements, statement blocks, user-defined functions, and stored procedures.</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table shows some of the commonly used control-of-flow statements in Transact-SQL:</a:t>
            </a:r>
          </a:p>
        </p:txBody>
      </p:sp>
      <p:graphicFrame>
        <p:nvGraphicFramePr>
          <p:cNvPr id="6" name="Table 5"/>
          <p:cNvGraphicFramePr>
            <a:graphicFrameLocks noGrp="1"/>
          </p:cNvGraphicFramePr>
          <p:nvPr>
            <p:extLst>
              <p:ext uri="{D42A27DB-BD31-4B8C-83A1-F6EECF244321}">
                <p14:modId xmlns:p14="http://schemas.microsoft.com/office/powerpoint/2010/main" xmlns="" val="1342121628"/>
              </p:ext>
            </p:extLst>
          </p:nvPr>
        </p:nvGraphicFramePr>
        <p:xfrm>
          <a:off x="990600" y="3581400"/>
          <a:ext cx="7010400" cy="2764545"/>
        </p:xfrm>
        <a:graphic>
          <a:graphicData uri="http://schemas.openxmlformats.org/drawingml/2006/table">
            <a:tbl>
              <a:tblPr firstRow="1" bandRow="1">
                <a:tableStyleId>{00A15C55-8517-42AA-B614-E9B94910E393}</a:tableStyleId>
              </a:tblPr>
              <a:tblGrid>
                <a:gridCol w="1962912"/>
                <a:gridCol w="5047488"/>
              </a:tblGrid>
              <a:tr h="260854">
                <a:tc>
                  <a:txBody>
                    <a:bodyPr/>
                    <a:lstStyle/>
                    <a:p>
                      <a:pPr algn="ctr"/>
                      <a:endParaRPr lang="en-US" sz="2000" kern="1200" baseline="30000" dirty="0" smtClean="0"/>
                    </a:p>
                    <a:p>
                      <a:pPr algn="ctr"/>
                      <a:r>
                        <a:rPr lang="en-US" sz="2000" b="1" kern="1200" baseline="30000" dirty="0" smtClean="0">
                          <a:solidFill>
                            <a:schemeClr val="bg1"/>
                          </a:solidFill>
                          <a:latin typeface="+mn-lt"/>
                          <a:ea typeface="+mn-ea"/>
                          <a:cs typeface="+mn-cs"/>
                        </a:rPr>
                        <a:t>Control-of-Flow Statement</a:t>
                      </a:r>
                      <a:endParaRPr lang="en-US" sz="20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000" kern="1200" baseline="30000" dirty="0" smtClean="0"/>
                    </a:p>
                    <a:p>
                      <a:pPr algn="ctr"/>
                      <a:r>
                        <a:rPr lang="en-US" sz="2000" b="1" kern="1200" baseline="30000" dirty="0" smtClean="0">
                          <a:solidFill>
                            <a:schemeClr val="lt1"/>
                          </a:solidFill>
                          <a:latin typeface="+mn-lt"/>
                          <a:ea typeface="+mn-ea"/>
                          <a:cs typeface="+mn-cs"/>
                        </a:rPr>
                        <a:t>Description</a:t>
                      </a:r>
                      <a:endParaRPr lang="en-US" sz="2000" b="1" kern="1200" baseline="30000" dirty="0">
                        <a:solidFill>
                          <a:schemeClr val="bg1"/>
                        </a:solidFill>
                        <a:latin typeface="+mn-lt"/>
                        <a:ea typeface="+mn-ea"/>
                        <a:cs typeface="+mn-cs"/>
                      </a:endParaRPr>
                    </a:p>
                  </a:txBody>
                  <a:tcPr marT="0" marB="0">
                    <a:solidFill>
                      <a:schemeClr val="tx2">
                        <a:lumMod val="75000"/>
                      </a:schemeClr>
                    </a:solidFill>
                  </a:tcPr>
                </a:tc>
              </a:tr>
              <a:tr h="436737">
                <a:tc>
                  <a:txBody>
                    <a:bodyPr/>
                    <a:lstStyle/>
                    <a:p>
                      <a:r>
                        <a:rPr lang="en-US" sz="1200" b="0" kern="1200" baseline="0" dirty="0" smtClean="0">
                          <a:solidFill>
                            <a:schemeClr val="dk1"/>
                          </a:solidFill>
                          <a:latin typeface="Arial" pitchFamily="34" charset="0"/>
                          <a:ea typeface="+mn-ea"/>
                          <a:cs typeface="Arial" pitchFamily="34" charset="0"/>
                        </a:rPr>
                        <a:t>IF. . .ELSE</a:t>
                      </a:r>
                    </a:p>
                  </a:txBody>
                  <a:tcPr marT="0" marB="0" anchor="ctr"/>
                </a:tc>
                <a:tc>
                  <a:txBody>
                    <a:bodyPr/>
                    <a:lstStyle/>
                    <a:p>
                      <a:pPr marL="0" indent="0">
                        <a:buFontTx/>
                        <a:buNone/>
                      </a:pPr>
                      <a:r>
                        <a:rPr lang="en-US" sz="1200" b="0" kern="1200" baseline="0" dirty="0" smtClean="0">
                          <a:solidFill>
                            <a:schemeClr val="tx1"/>
                          </a:solidFill>
                          <a:latin typeface="Arial" pitchFamily="34" charset="0"/>
                          <a:ea typeface="+mn-ea"/>
                          <a:cs typeface="Arial" pitchFamily="34" charset="0"/>
                        </a:rPr>
                        <a:t>Provides branching control based on a logical test.</a:t>
                      </a:r>
                    </a:p>
                  </a:txBody>
                  <a:tcPr marT="0" marB="0" anchor="ctr"/>
                </a:tc>
              </a:tr>
              <a:tr h="308250">
                <a:tc>
                  <a:txBody>
                    <a:bodyPr/>
                    <a:lstStyle/>
                    <a:p>
                      <a:r>
                        <a:rPr lang="en-US" sz="1200" b="0" kern="1200" baseline="0" dirty="0" smtClean="0">
                          <a:solidFill>
                            <a:schemeClr val="dk1"/>
                          </a:solidFill>
                          <a:latin typeface="Arial" pitchFamily="34" charset="0"/>
                          <a:ea typeface="+mn-ea"/>
                          <a:cs typeface="Arial" pitchFamily="34" charset="0"/>
                        </a:rPr>
                        <a:t>WHILE</a:t>
                      </a:r>
                    </a:p>
                  </a:txBody>
                  <a:tcPr marT="0" marB="0" anchor="ctr"/>
                </a:tc>
                <a:tc>
                  <a:txBody>
                    <a:bodyPr/>
                    <a:lstStyle/>
                    <a:p>
                      <a:pPr marL="0" indent="0">
                        <a:buFontTx/>
                        <a:buNone/>
                      </a:pPr>
                      <a:r>
                        <a:rPr lang="en-US" sz="1200" b="0" kern="1200" baseline="0" dirty="0" smtClean="0">
                          <a:solidFill>
                            <a:schemeClr val="tx1"/>
                          </a:solidFill>
                          <a:latin typeface="Arial" pitchFamily="34" charset="0"/>
                          <a:ea typeface="+mn-ea"/>
                          <a:cs typeface="Arial" pitchFamily="34" charset="0"/>
                        </a:rPr>
                        <a:t>Repeats a statement or a block of statements as long as the condition is true.</a:t>
                      </a:r>
                    </a:p>
                  </a:txBody>
                  <a:tcPr marT="0" marB="0" anchor="ctr"/>
                </a:tc>
              </a:tr>
              <a:tr h="450816">
                <a:tc>
                  <a:txBody>
                    <a:bodyPr/>
                    <a:lstStyle/>
                    <a:p>
                      <a:r>
                        <a:rPr lang="en-US" sz="1200" b="0" kern="1200" baseline="0" dirty="0" smtClean="0">
                          <a:solidFill>
                            <a:schemeClr val="dk1"/>
                          </a:solidFill>
                          <a:latin typeface="Arial" pitchFamily="34" charset="0"/>
                          <a:ea typeface="+mn-ea"/>
                          <a:cs typeface="Arial" pitchFamily="34" charset="0"/>
                        </a:rPr>
                        <a:t>BEGIN. . .END	</a:t>
                      </a:r>
                    </a:p>
                  </a:txBody>
                  <a:tcPr marT="0" marB="0" anchor="ctr"/>
                </a:tc>
                <a:tc>
                  <a:txBody>
                    <a:bodyPr/>
                    <a:lstStyle/>
                    <a:p>
                      <a:pPr marL="0" indent="0">
                        <a:buFontTx/>
                        <a:buNone/>
                      </a:pPr>
                      <a:r>
                        <a:rPr lang="en-US" sz="1200" b="0" kern="1200" baseline="0" dirty="0" smtClean="0">
                          <a:solidFill>
                            <a:schemeClr val="tx1"/>
                          </a:solidFill>
                          <a:latin typeface="Arial" pitchFamily="34" charset="0"/>
                          <a:ea typeface="+mn-ea"/>
                          <a:cs typeface="Arial" pitchFamily="34" charset="0"/>
                        </a:rPr>
                        <a:t>Defines the scope of a block of Transact-SQL statements.</a:t>
                      </a:r>
                    </a:p>
                  </a:txBody>
                  <a:tcPr marT="0" marB="0" anchor="ctr"/>
                </a:tc>
              </a:tr>
              <a:tr h="450816">
                <a:tc>
                  <a:txBody>
                    <a:bodyPr/>
                    <a:lstStyle/>
                    <a:p>
                      <a:r>
                        <a:rPr lang="en-US" sz="1200" b="0" kern="1200" baseline="0" dirty="0" smtClean="0">
                          <a:solidFill>
                            <a:schemeClr val="dk1"/>
                          </a:solidFill>
                          <a:latin typeface="Arial" pitchFamily="34" charset="0"/>
                          <a:ea typeface="+mn-ea"/>
                          <a:cs typeface="Arial" pitchFamily="34" charset="0"/>
                        </a:rPr>
                        <a:t>TRY. . . CATCH</a:t>
                      </a:r>
                    </a:p>
                  </a:txBody>
                  <a:tcPr marT="0" marB="0" anchor="ctr"/>
                </a:tc>
                <a:tc>
                  <a:txBody>
                    <a:bodyPr/>
                    <a:lstStyle/>
                    <a:p>
                      <a:r>
                        <a:rPr lang="en-US" sz="1200" b="0" kern="1200" baseline="0" dirty="0" smtClean="0">
                          <a:solidFill>
                            <a:schemeClr val="tx1"/>
                          </a:solidFill>
                          <a:latin typeface="Arial" pitchFamily="34" charset="0"/>
                          <a:ea typeface="+mn-ea"/>
                          <a:cs typeface="Arial" pitchFamily="34" charset="0"/>
                        </a:rPr>
                        <a:t>Defines the structure for exception and error handling.</a:t>
                      </a:r>
                    </a:p>
                  </a:txBody>
                  <a:tcPr marT="0" marB="0" anchor="ctr"/>
                </a:tc>
              </a:tr>
              <a:tr h="450816">
                <a:tc>
                  <a:txBody>
                    <a:bodyPr/>
                    <a:lstStyle/>
                    <a:p>
                      <a:r>
                        <a:rPr lang="en-US" sz="1200" b="0" kern="1200" baseline="0" dirty="0" smtClean="0">
                          <a:solidFill>
                            <a:schemeClr val="dk1"/>
                          </a:solidFill>
                          <a:latin typeface="Arial" pitchFamily="34" charset="0"/>
                          <a:ea typeface="+mn-ea"/>
                          <a:cs typeface="Arial" pitchFamily="34" charset="0"/>
                        </a:rPr>
                        <a:t>BEGIN TRANSACTION</a:t>
                      </a:r>
                    </a:p>
                  </a:txBody>
                  <a:tcPr marT="0" marB="0" anchor="ctr"/>
                </a:tc>
                <a:tc>
                  <a:txBody>
                    <a:bodyPr/>
                    <a:lstStyle/>
                    <a:p>
                      <a:r>
                        <a:rPr lang="en-US" sz="1200" b="0" kern="1200" baseline="0" dirty="0" smtClean="0">
                          <a:solidFill>
                            <a:schemeClr val="tx1"/>
                          </a:solidFill>
                          <a:latin typeface="Arial" pitchFamily="34" charset="0"/>
                          <a:ea typeface="+mn-ea"/>
                          <a:cs typeface="Arial" pitchFamily="34" charset="0"/>
                        </a:rPr>
                        <a:t>Marks a block of statements as part of an explicit transaction.</a:t>
                      </a:r>
                    </a:p>
                  </a:txBody>
                  <a:tcPr marT="0" marB="0" anchor="ctr"/>
                </a:tc>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25</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Comments 1-2</a:t>
            </a:r>
            <a:endParaRPr lang="en-US" dirty="0"/>
          </a:p>
        </p:txBody>
      </p:sp>
      <p:sp>
        <p:nvSpPr>
          <p:cNvPr id="5" name="TextBox 4"/>
          <p:cNvSpPr txBox="1"/>
          <p:nvPr/>
        </p:nvSpPr>
        <p:spPr>
          <a:xfrm>
            <a:off x="381000" y="990600"/>
            <a:ext cx="85344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Comments are descriptive text strings, also known as remarks, in program code that will be ignored by the compiler.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Comments can be included inside the source code of a single statement, a batch, or a stored procedure.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Comments explain the purpose of the program, special execution conditions, and provide revision history information.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Microsoft SQL Server supports two types of commenting styles:</a:t>
            </a:r>
          </a:p>
        </p:txBody>
      </p:sp>
      <p:grpSp>
        <p:nvGrpSpPr>
          <p:cNvPr id="6" name="Group 5"/>
          <p:cNvGrpSpPr/>
          <p:nvPr/>
        </p:nvGrpSpPr>
        <p:grpSpPr>
          <a:xfrm>
            <a:off x="381000" y="3124200"/>
            <a:ext cx="2286000" cy="457200"/>
            <a:chOff x="0" y="267999"/>
            <a:chExt cx="6096000" cy="936000"/>
          </a:xfrm>
          <a:scene3d>
            <a:camera prst="orthographicFront"/>
            <a:lightRig rig="flat" dir="t"/>
          </a:scene3d>
        </p:grpSpPr>
        <p:sp>
          <p:nvSpPr>
            <p:cNvPr id="7" name="Rounded Rectangle 6"/>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8"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b="1" kern="1200"/>
            </a:p>
          </p:txBody>
        </p:sp>
      </p:grpSp>
      <p:sp>
        <p:nvSpPr>
          <p:cNvPr id="9" name="Rounded Rectangle 4"/>
          <p:cNvSpPr/>
          <p:nvPr/>
        </p:nvSpPr>
        <p:spPr>
          <a:xfrm>
            <a:off x="457200" y="3129836"/>
            <a:ext cx="2246933" cy="453819"/>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 - (double hyphens)</a:t>
            </a:r>
            <a:endParaRPr lang="en-US" sz="1800" b="1" kern="1200" dirty="0">
              <a:latin typeface="Calibri" pitchFamily="34" charset="0"/>
              <a:cs typeface="Calibri" pitchFamily="34" charset="0"/>
            </a:endParaRPr>
          </a:p>
        </p:txBody>
      </p:sp>
      <p:sp>
        <p:nvSpPr>
          <p:cNvPr id="10" name="TextBox 9"/>
          <p:cNvSpPr txBox="1"/>
          <p:nvPr/>
        </p:nvSpPr>
        <p:spPr>
          <a:xfrm>
            <a:off x="381000" y="3657600"/>
            <a:ext cx="85344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complete line of code or a part of a code can be marked as a comment, if two hyphens (- -) are placed at the beginning.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remainder of the line becomes a comment.</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displays the use of this style of comment: </a:t>
            </a:r>
          </a:p>
        </p:txBody>
      </p:sp>
      <p:sp>
        <p:nvSpPr>
          <p:cNvPr id="11" name="TextBox 10"/>
          <p:cNvSpPr txBox="1"/>
          <p:nvPr/>
        </p:nvSpPr>
        <p:spPr>
          <a:xfrm>
            <a:off x="838200" y="4953000"/>
            <a:ext cx="7696200" cy="1535805"/>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pPr>
              <a:lnSpc>
                <a:spcPct val="100000"/>
              </a:lnSpc>
              <a:spcBef>
                <a:spcPts val="0"/>
              </a:spcBef>
            </a:pPr>
            <a:r>
              <a:rPr lang="en-US" dirty="0" smtClean="0"/>
              <a:t>USE AdventureWorks2012</a:t>
            </a:r>
          </a:p>
          <a:p>
            <a:pPr>
              <a:lnSpc>
                <a:spcPct val="100000"/>
              </a:lnSpc>
              <a:spcBef>
                <a:spcPts val="0"/>
              </a:spcBef>
            </a:pPr>
            <a:r>
              <a:rPr lang="en-US" dirty="0" smtClean="0"/>
              <a:t>-- </a:t>
            </a:r>
            <a:r>
              <a:rPr lang="en-US" dirty="0" err="1" smtClean="0"/>
              <a:t>HumanResources.Employee</a:t>
            </a:r>
            <a:r>
              <a:rPr lang="en-US" dirty="0" smtClean="0"/>
              <a:t> table contains the details of an employee.</a:t>
            </a:r>
          </a:p>
          <a:p>
            <a:pPr>
              <a:lnSpc>
                <a:spcPct val="100000"/>
              </a:lnSpc>
              <a:spcBef>
                <a:spcPts val="0"/>
              </a:spcBef>
            </a:pPr>
            <a:r>
              <a:rPr lang="en-US" dirty="0" smtClean="0"/>
              <a:t>-- This statement retrieves all the rows of the table</a:t>
            </a:r>
          </a:p>
          <a:p>
            <a:pPr>
              <a:lnSpc>
                <a:spcPct val="100000"/>
              </a:lnSpc>
              <a:spcBef>
                <a:spcPts val="0"/>
              </a:spcBef>
            </a:pPr>
            <a:r>
              <a:rPr lang="en-US" dirty="0" smtClean="0"/>
              <a:t>-- </a:t>
            </a:r>
            <a:r>
              <a:rPr lang="en-US" dirty="0" err="1" smtClean="0"/>
              <a:t>HumanResources.Employee</a:t>
            </a:r>
            <a:r>
              <a:rPr lang="en-US" dirty="0" smtClean="0"/>
              <a:t>.</a:t>
            </a:r>
          </a:p>
          <a:p>
            <a:pPr>
              <a:lnSpc>
                <a:spcPct val="100000"/>
              </a:lnSpc>
              <a:spcBef>
                <a:spcPts val="0"/>
              </a:spcBef>
            </a:pPr>
            <a:r>
              <a:rPr lang="en-US" dirty="0" smtClean="0"/>
              <a:t>SELECT * FROM </a:t>
            </a:r>
            <a:r>
              <a:rPr lang="en-US" dirty="0" err="1" smtClean="0"/>
              <a:t>HumanResources.Employee</a:t>
            </a:r>
            <a:endParaRPr lang="en-US" dirty="0" smtClean="0"/>
          </a:p>
          <a:p>
            <a:pPr>
              <a:lnSpc>
                <a:spcPct val="100000"/>
              </a:lnSpc>
              <a:spcBef>
                <a:spcPts val="0"/>
              </a:spcBef>
            </a:pP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81000" y="1066800"/>
            <a:ext cx="4800600" cy="4572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b="1" kern="1200"/>
            </a:p>
          </p:txBody>
        </p:sp>
      </p:grpSp>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26</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Comments 2-2</a:t>
            </a:r>
            <a:endParaRPr lang="en-US" dirty="0"/>
          </a:p>
        </p:txBody>
      </p:sp>
      <p:sp>
        <p:nvSpPr>
          <p:cNvPr id="5" name="Rounded Rectangle 4"/>
          <p:cNvSpPr/>
          <p:nvPr/>
        </p:nvSpPr>
        <p:spPr>
          <a:xfrm>
            <a:off x="457200" y="1072436"/>
            <a:ext cx="5791200" cy="453819"/>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 … */ (forward slash-asterisk character pairs)</a:t>
            </a:r>
            <a:endParaRPr lang="en-US" sz="1800" b="1" kern="1200" dirty="0">
              <a:latin typeface="Calibri" pitchFamily="34" charset="0"/>
              <a:cs typeface="Calibri" pitchFamily="34" charset="0"/>
            </a:endParaRPr>
          </a:p>
        </p:txBody>
      </p:sp>
      <p:sp>
        <p:nvSpPr>
          <p:cNvPr id="6" name="TextBox 5"/>
          <p:cNvSpPr txBox="1"/>
          <p:nvPr/>
        </p:nvSpPr>
        <p:spPr>
          <a:xfrm>
            <a:off x="381000" y="1600200"/>
            <a:ext cx="8534400" cy="2031325"/>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These comment characters can be used on the same line as code to be executed, on lines by themselves, or even within executable code.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Everything in the line beginning from the open comment pair (/*) to the close comment pair (*/) is considered part of the comment.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For a multiple-line comment, the open-comment character pair (/*) must begin the comment, and the close-comment character pair (*/) must end the comment.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displays the use of this style of comment:</a:t>
            </a:r>
          </a:p>
        </p:txBody>
      </p:sp>
      <p:sp>
        <p:nvSpPr>
          <p:cNvPr id="7" name="TextBox 6"/>
          <p:cNvSpPr txBox="1"/>
          <p:nvPr/>
        </p:nvSpPr>
        <p:spPr>
          <a:xfrm>
            <a:off x="838200" y="3798195"/>
            <a:ext cx="7696200" cy="1535805"/>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pPr>
              <a:lnSpc>
                <a:spcPct val="100000"/>
              </a:lnSpc>
              <a:spcBef>
                <a:spcPts val="0"/>
              </a:spcBef>
            </a:pPr>
            <a:r>
              <a:rPr lang="en-US" dirty="0" smtClean="0"/>
              <a:t>USE AdventureWorks2012</a:t>
            </a:r>
          </a:p>
          <a:p>
            <a:pPr>
              <a:lnSpc>
                <a:spcPct val="100000"/>
              </a:lnSpc>
              <a:spcBef>
                <a:spcPts val="0"/>
              </a:spcBef>
            </a:pPr>
            <a:r>
              <a:rPr lang="en-US" dirty="0" smtClean="0"/>
              <a:t>/* </a:t>
            </a:r>
            <a:r>
              <a:rPr lang="en-US" dirty="0" err="1" smtClean="0"/>
              <a:t>HumanResources.Employee</a:t>
            </a:r>
            <a:r>
              <a:rPr lang="en-US" dirty="0" smtClean="0"/>
              <a:t> table contains the details of an employee.</a:t>
            </a:r>
          </a:p>
          <a:p>
            <a:pPr>
              <a:lnSpc>
                <a:spcPct val="100000"/>
              </a:lnSpc>
              <a:spcBef>
                <a:spcPts val="0"/>
              </a:spcBef>
            </a:pPr>
            <a:r>
              <a:rPr lang="en-US" dirty="0" smtClean="0"/>
              <a:t>This statement retrieves all the rows of the table</a:t>
            </a:r>
          </a:p>
          <a:p>
            <a:pPr>
              <a:lnSpc>
                <a:spcPct val="100000"/>
              </a:lnSpc>
              <a:spcBef>
                <a:spcPts val="0"/>
              </a:spcBef>
            </a:pPr>
            <a:r>
              <a:rPr lang="en-US" dirty="0" err="1" smtClean="0"/>
              <a:t>HumanResources.Employee</a:t>
            </a:r>
            <a:r>
              <a:rPr lang="en-US" dirty="0" smtClean="0"/>
              <a:t>. */</a:t>
            </a:r>
          </a:p>
          <a:p>
            <a:pPr>
              <a:lnSpc>
                <a:spcPct val="100000"/>
              </a:lnSpc>
              <a:spcBef>
                <a:spcPts val="0"/>
              </a:spcBef>
            </a:pPr>
            <a:r>
              <a:rPr lang="en-US" dirty="0" smtClean="0"/>
              <a:t>SELECT * FROM </a:t>
            </a:r>
            <a:r>
              <a:rPr lang="en-US" dirty="0" err="1" smtClean="0"/>
              <a:t>HumanResources.Employee</a:t>
            </a:r>
            <a:endParaRPr lang="en-US" dirty="0" smtClean="0"/>
          </a:p>
          <a:p>
            <a:pPr>
              <a:lnSpc>
                <a:spcPct val="100000"/>
              </a:lnSpc>
              <a:spcBef>
                <a:spcPts val="0"/>
              </a:spcBef>
            </a:pP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27</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Batch Separators</a:t>
            </a:r>
            <a:endParaRPr lang="en-US" dirty="0"/>
          </a:p>
        </p:txBody>
      </p:sp>
      <p:grpSp>
        <p:nvGrpSpPr>
          <p:cNvPr id="5" name="Group 4"/>
          <p:cNvGrpSpPr/>
          <p:nvPr/>
        </p:nvGrpSpPr>
        <p:grpSpPr>
          <a:xfrm>
            <a:off x="381000" y="1066800"/>
            <a:ext cx="8153400" cy="6096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batch is a collection of one or more Transact-SQL statements sent at one time from an application to SQL Server for execution. </a:t>
              </a:r>
              <a:endParaRPr lang="en-US" sz="1800" kern="1200" dirty="0">
                <a:latin typeface="Calibri" pitchFamily="34" charset="0"/>
                <a:cs typeface="Calibri" pitchFamily="34" charset="0"/>
              </a:endParaRPr>
            </a:p>
          </p:txBody>
        </p:sp>
      </p:grpSp>
      <p:grpSp>
        <p:nvGrpSpPr>
          <p:cNvPr id="8" name="Group 7"/>
          <p:cNvGrpSpPr/>
          <p:nvPr/>
        </p:nvGrpSpPr>
        <p:grpSpPr>
          <a:xfrm>
            <a:off x="381000" y="1730280"/>
            <a:ext cx="8153400" cy="554181"/>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2362200"/>
            <a:ext cx="8153400" cy="6096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statements in the execution plan are then executed one at a time.</a:t>
              </a:r>
              <a:endParaRPr lang="en-US" sz="1800" kern="1200" dirty="0">
                <a:latin typeface="Calibri" pitchFamily="34" charset="0"/>
                <a:cs typeface="Calibri" pitchFamily="34" charset="0"/>
              </a:endParaRPr>
            </a:p>
          </p:txBody>
        </p:sp>
      </p:grpSp>
      <p:sp>
        <p:nvSpPr>
          <p:cNvPr id="14" name="Rounded Rectangle 4"/>
          <p:cNvSpPr/>
          <p:nvPr/>
        </p:nvSpPr>
        <p:spPr>
          <a:xfrm>
            <a:off x="457200" y="1735916"/>
            <a:ext cx="8014062" cy="55008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Transact-SQL statements in a batch are compiled into a single executable unit, called an execution plan.</a:t>
            </a:r>
            <a:endParaRPr lang="en-US" sz="1800" kern="1200" dirty="0">
              <a:latin typeface="Calibri" pitchFamily="34" charset="0"/>
              <a:cs typeface="Calibri" pitchFamily="34" charset="0"/>
            </a:endParaRPr>
          </a:p>
        </p:txBody>
      </p:sp>
      <p:grpSp>
        <p:nvGrpSpPr>
          <p:cNvPr id="15" name="Group 14"/>
          <p:cNvGrpSpPr/>
          <p:nvPr/>
        </p:nvGrpSpPr>
        <p:grpSpPr>
          <a:xfrm>
            <a:off x="381000" y="3025680"/>
            <a:ext cx="8153400" cy="554181"/>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3031316"/>
            <a:ext cx="8014062" cy="55008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process wherein a set of commands are processed one at a time from a batch of commands is called batch processing.</a:t>
            </a:r>
            <a:endParaRPr lang="en-US" sz="1800" kern="1200" dirty="0">
              <a:latin typeface="Calibri" pitchFamily="34" charset="0"/>
              <a:cs typeface="Calibri" pitchFamily="34" charset="0"/>
            </a:endParaRPr>
          </a:p>
        </p:txBody>
      </p:sp>
      <p:grpSp>
        <p:nvGrpSpPr>
          <p:cNvPr id="19" name="Group 18"/>
          <p:cNvGrpSpPr/>
          <p:nvPr/>
        </p:nvGrpSpPr>
        <p:grpSpPr>
          <a:xfrm>
            <a:off x="381000" y="3657600"/>
            <a:ext cx="8153400" cy="609600"/>
            <a:chOff x="0" y="21039"/>
            <a:chExt cx="6096000" cy="1067040"/>
          </a:xfrm>
          <a:scene3d>
            <a:camera prst="orthographicFront"/>
            <a:lightRig rig="flat" dir="t"/>
          </a:scene3d>
        </p:grpSpPr>
        <p:sp>
          <p:nvSpPr>
            <p:cNvPr id="20" name="Rounded Rectangle 19"/>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1"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batch separator is handled by SQL Server client tools such as SSMS to execute commands. For example, you need to specify GO as a batch separator in SSMS.</a:t>
              </a:r>
              <a:endParaRPr lang="en-US" sz="1800" kern="1200" dirty="0">
                <a:latin typeface="Calibri" pitchFamily="34" charset="0"/>
                <a:cs typeface="Calibri" pitchFamily="34" charset="0"/>
              </a:endParaRPr>
            </a:p>
          </p:txBody>
        </p:sp>
      </p:grpSp>
      <p:sp>
        <p:nvSpPr>
          <p:cNvPr id="22" name="TextBox 21"/>
          <p:cNvSpPr txBox="1"/>
          <p:nvPr/>
        </p:nvSpPr>
        <p:spPr>
          <a:xfrm>
            <a:off x="381000" y="4331595"/>
            <a:ext cx="85344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An example of a batch statement is given in the following code snippet:</a:t>
            </a:r>
          </a:p>
        </p:txBody>
      </p:sp>
      <p:sp>
        <p:nvSpPr>
          <p:cNvPr id="23" name="TextBox 22"/>
          <p:cNvSpPr txBox="1"/>
          <p:nvPr/>
        </p:nvSpPr>
        <p:spPr>
          <a:xfrm>
            <a:off x="762000" y="4800600"/>
            <a:ext cx="7696200" cy="889474"/>
          </a:xfrm>
          <a:prstGeom prst="rect">
            <a:avLst/>
          </a:prstGeom>
          <a:solidFill>
            <a:schemeClr val="accent1">
              <a:lumMod val="60000"/>
              <a:lumOff val="40000"/>
            </a:schemeClr>
          </a:solidFill>
          <a:ln>
            <a:solidFill>
              <a:schemeClr val="tx1"/>
            </a:solidFill>
          </a:ln>
        </p:spPr>
        <p:txBody>
          <a:bodyPr wrap="square" rtlCol="0">
            <a:spAutoFit/>
          </a:bodyPr>
          <a:lstStyle/>
          <a:p>
            <a:endParaRPr lang="en-US" dirty="0" smtClean="0"/>
          </a:p>
          <a:p>
            <a:pPr>
              <a:lnSpc>
                <a:spcPct val="100000"/>
              </a:lnSpc>
              <a:spcBef>
                <a:spcPts val="0"/>
              </a:spcBef>
            </a:pPr>
            <a:r>
              <a:rPr lang="en-US" dirty="0" smtClean="0"/>
              <a:t>USE AdventureWorks2012</a:t>
            </a:r>
          </a:p>
          <a:p>
            <a:pPr>
              <a:lnSpc>
                <a:spcPct val="100000"/>
              </a:lnSpc>
              <a:spcBef>
                <a:spcPts val="0"/>
              </a:spcBef>
            </a:pPr>
            <a:r>
              <a:rPr lang="en-US" dirty="0" smtClean="0"/>
              <a:t>SELECT * FROM </a:t>
            </a:r>
            <a:r>
              <a:rPr lang="en-US" dirty="0" err="1" smtClean="0"/>
              <a:t>HumanResources.Employee</a:t>
            </a:r>
            <a:endParaRPr lang="en-US" dirty="0" smtClean="0"/>
          </a:p>
          <a:p>
            <a:pPr>
              <a:lnSpc>
                <a:spcPct val="100000"/>
              </a:lnSpc>
              <a:spcBef>
                <a:spcPts val="0"/>
              </a:spcBef>
            </a:pPr>
            <a:r>
              <a:rPr lang="en-US" dirty="0" smtClean="0"/>
              <a:t>GO</a:t>
            </a:r>
            <a:endParaRPr lang="en-US" dirty="0"/>
          </a:p>
        </p:txBody>
      </p:sp>
      <p:sp>
        <p:nvSpPr>
          <p:cNvPr id="24" name="TextBox 23"/>
          <p:cNvSpPr txBox="1"/>
          <p:nvPr/>
        </p:nvSpPr>
        <p:spPr>
          <a:xfrm>
            <a:off x="381000" y="5791200"/>
            <a:ext cx="85344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Here, the two statements will be grouped into one execution plan but executed one statement at a time.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GO</a:t>
            </a:r>
            <a:r>
              <a:rPr lang="en-US" sz="1800" dirty="0" smtClean="0">
                <a:latin typeface="Calibri" pitchFamily="34" charset="0"/>
                <a:cs typeface="Calibri" pitchFamily="34" charset="0"/>
              </a:rPr>
              <a:t> keyword signals the end of a batch.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28</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Set Theory</a:t>
            </a:r>
            <a:endParaRPr lang="en-US" dirty="0"/>
          </a:p>
        </p:txBody>
      </p:sp>
      <p:grpSp>
        <p:nvGrpSpPr>
          <p:cNvPr id="5" name="Group 4"/>
          <p:cNvGrpSpPr/>
          <p:nvPr/>
        </p:nvGrpSpPr>
        <p:grpSpPr>
          <a:xfrm>
            <a:off x="381000" y="1066800"/>
            <a:ext cx="8153400" cy="6096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Set theory is a mathematical foundation used in relational database model. </a:t>
              </a:r>
              <a:endParaRPr lang="en-US" sz="1800" kern="1200" dirty="0">
                <a:latin typeface="Calibri" pitchFamily="34" charset="0"/>
                <a:cs typeface="Calibri" pitchFamily="34" charset="0"/>
              </a:endParaRPr>
            </a:p>
          </p:txBody>
        </p:sp>
      </p:grpSp>
      <p:grpSp>
        <p:nvGrpSpPr>
          <p:cNvPr id="8" name="Group 7"/>
          <p:cNvGrpSpPr/>
          <p:nvPr/>
        </p:nvGrpSpPr>
        <p:grpSpPr>
          <a:xfrm>
            <a:off x="381000" y="1828800"/>
            <a:ext cx="8153400" cy="554181"/>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2590800"/>
            <a:ext cx="8153400" cy="6096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For example, all the employees under an </a:t>
              </a:r>
              <a:r>
                <a:rPr lang="en-US" sz="1800" dirty="0" smtClean="0">
                  <a:latin typeface="Courier New" pitchFamily="49" charset="0"/>
                  <a:cs typeface="Courier New" pitchFamily="49" charset="0"/>
                </a:rPr>
                <a:t>Employee</a:t>
              </a:r>
              <a:r>
                <a:rPr lang="en-US" sz="1800" dirty="0" smtClean="0">
                  <a:latin typeface="Calibri" pitchFamily="34" charset="0"/>
                  <a:cs typeface="Calibri" pitchFamily="34" charset="0"/>
                </a:rPr>
                <a:t> table can be considered as one set.</a:t>
              </a:r>
              <a:endParaRPr lang="en-US" sz="1800" kern="1200" dirty="0">
                <a:latin typeface="Calibri" pitchFamily="34" charset="0"/>
                <a:cs typeface="Calibri" pitchFamily="34" charset="0"/>
              </a:endParaRPr>
            </a:p>
          </p:txBody>
        </p:sp>
      </p:grpSp>
      <p:sp>
        <p:nvSpPr>
          <p:cNvPr id="14" name="Rounded Rectangle 4"/>
          <p:cNvSpPr/>
          <p:nvPr/>
        </p:nvSpPr>
        <p:spPr>
          <a:xfrm>
            <a:off x="457200" y="1834436"/>
            <a:ext cx="8014062" cy="55008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set is a collection of distinct objects considered as a whole.</a:t>
            </a:r>
            <a:endParaRPr lang="en-US" sz="1800" kern="1200" dirty="0">
              <a:latin typeface="Calibri" pitchFamily="34" charset="0"/>
              <a:cs typeface="Calibri" pitchFamily="34" charset="0"/>
            </a:endParaRPr>
          </a:p>
        </p:txBody>
      </p:sp>
      <p:sp>
        <p:nvSpPr>
          <p:cNvPr id="15" name="TextBox 14"/>
          <p:cNvSpPr txBox="1"/>
          <p:nvPr/>
        </p:nvSpPr>
        <p:spPr>
          <a:xfrm>
            <a:off x="381000" y="3316069"/>
            <a:ext cx="8534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table shows the different applications in the set theory and their corresponding application in SQL Server queries.</a:t>
            </a:r>
          </a:p>
        </p:txBody>
      </p:sp>
      <p:graphicFrame>
        <p:nvGraphicFramePr>
          <p:cNvPr id="16" name="Table 15"/>
          <p:cNvGraphicFramePr>
            <a:graphicFrameLocks noGrp="1"/>
          </p:cNvGraphicFramePr>
          <p:nvPr>
            <p:extLst>
              <p:ext uri="{D42A27DB-BD31-4B8C-83A1-F6EECF244321}">
                <p14:modId xmlns:p14="http://schemas.microsoft.com/office/powerpoint/2010/main" xmlns="" val="1342121628"/>
              </p:ext>
            </p:extLst>
          </p:nvPr>
        </p:nvGraphicFramePr>
        <p:xfrm>
          <a:off x="990600" y="4119181"/>
          <a:ext cx="7010400" cy="2053019"/>
        </p:xfrm>
        <a:graphic>
          <a:graphicData uri="http://schemas.openxmlformats.org/drawingml/2006/table">
            <a:tbl>
              <a:tblPr firstRow="1" bandRow="1">
                <a:tableStyleId>{00A15C55-8517-42AA-B614-E9B94910E393}</a:tableStyleId>
              </a:tblPr>
              <a:tblGrid>
                <a:gridCol w="2971800"/>
                <a:gridCol w="4038600"/>
              </a:tblGrid>
              <a:tr h="260854">
                <a:tc>
                  <a:txBody>
                    <a:bodyPr/>
                    <a:lstStyle/>
                    <a:p>
                      <a:pPr algn="ctr"/>
                      <a:endParaRPr lang="en-US" sz="2000" kern="1200" baseline="30000" dirty="0" smtClean="0"/>
                    </a:p>
                    <a:p>
                      <a:pPr algn="ctr"/>
                      <a:r>
                        <a:rPr lang="en-US" sz="2000" b="1" kern="1200" baseline="30000" dirty="0" smtClean="0">
                          <a:solidFill>
                            <a:schemeClr val="bg1"/>
                          </a:solidFill>
                          <a:latin typeface="+mn-lt"/>
                          <a:ea typeface="+mn-ea"/>
                          <a:cs typeface="+mn-cs"/>
                        </a:rPr>
                        <a:t>Set Theory Applications</a:t>
                      </a:r>
                      <a:endParaRPr lang="en-US" sz="20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000" kern="1200" baseline="30000" dirty="0" smtClean="0"/>
                    </a:p>
                    <a:p>
                      <a:pPr algn="ctr"/>
                      <a:r>
                        <a:rPr lang="en-US" sz="2000" b="1" kern="1200" baseline="30000" dirty="0" smtClean="0">
                          <a:solidFill>
                            <a:schemeClr val="lt1"/>
                          </a:solidFill>
                          <a:latin typeface="+mn-lt"/>
                          <a:ea typeface="+mn-ea"/>
                          <a:cs typeface="+mn-cs"/>
                        </a:rPr>
                        <a:t>Application in SQL Server Queries</a:t>
                      </a:r>
                      <a:endParaRPr lang="en-US" sz="2000" b="1" kern="1200" baseline="30000" dirty="0">
                        <a:solidFill>
                          <a:schemeClr val="bg1"/>
                        </a:solidFill>
                        <a:latin typeface="+mn-lt"/>
                        <a:ea typeface="+mn-ea"/>
                        <a:cs typeface="+mn-cs"/>
                      </a:endParaRPr>
                    </a:p>
                  </a:txBody>
                  <a:tcPr marT="0" marB="0">
                    <a:solidFill>
                      <a:schemeClr val="tx2">
                        <a:lumMod val="75000"/>
                      </a:schemeClr>
                    </a:solidFill>
                  </a:tcPr>
                </a:tc>
              </a:tr>
              <a:tr h="436737">
                <a:tc>
                  <a:txBody>
                    <a:bodyPr/>
                    <a:lstStyle/>
                    <a:p>
                      <a:r>
                        <a:rPr lang="en-US" sz="1200" b="0" kern="1200" baseline="0" dirty="0" smtClean="0">
                          <a:solidFill>
                            <a:schemeClr val="dk1"/>
                          </a:solidFill>
                          <a:latin typeface="Arial" pitchFamily="34" charset="0"/>
                          <a:ea typeface="+mn-ea"/>
                          <a:cs typeface="Arial" pitchFamily="34" charset="0"/>
                        </a:rPr>
                        <a:t>Act on the whole set at once.</a:t>
                      </a:r>
                    </a:p>
                  </a:txBody>
                  <a:tcPr marT="0" marB="0" anchor="ctr"/>
                </a:tc>
                <a:tc>
                  <a:txBody>
                    <a:bodyPr/>
                    <a:lstStyle/>
                    <a:p>
                      <a:pPr marL="0" indent="0">
                        <a:buFontTx/>
                        <a:buNone/>
                      </a:pPr>
                      <a:r>
                        <a:rPr lang="en-US" sz="1200" b="0" kern="1200" baseline="0" dirty="0" smtClean="0">
                          <a:solidFill>
                            <a:schemeClr val="tx1"/>
                          </a:solidFill>
                          <a:latin typeface="Arial" pitchFamily="34" charset="0"/>
                          <a:ea typeface="+mn-ea"/>
                          <a:cs typeface="Arial" pitchFamily="34" charset="0"/>
                        </a:rPr>
                        <a:t>Query the whole table at once.</a:t>
                      </a:r>
                    </a:p>
                  </a:txBody>
                  <a:tcPr marT="0" marB="0" anchor="ctr"/>
                </a:tc>
              </a:tr>
              <a:tr h="308250">
                <a:tc>
                  <a:txBody>
                    <a:bodyPr/>
                    <a:lstStyle/>
                    <a:p>
                      <a:r>
                        <a:rPr lang="en-US" sz="1200" b="0" kern="1200" baseline="0" dirty="0" smtClean="0">
                          <a:solidFill>
                            <a:schemeClr val="dk1"/>
                          </a:solidFill>
                          <a:latin typeface="Arial" pitchFamily="34" charset="0"/>
                          <a:ea typeface="+mn-ea"/>
                          <a:cs typeface="Arial" pitchFamily="34" charset="0"/>
                        </a:rPr>
                        <a:t>Use declarative, set-based processing.</a:t>
                      </a:r>
                    </a:p>
                  </a:txBody>
                  <a:tcPr marT="0" marB="0" anchor="ctr"/>
                </a:tc>
                <a:tc>
                  <a:txBody>
                    <a:bodyPr/>
                    <a:lstStyle/>
                    <a:p>
                      <a:pPr marL="0" indent="0">
                        <a:buFontTx/>
                        <a:buNone/>
                      </a:pPr>
                      <a:r>
                        <a:rPr lang="en-US" sz="1200" b="0" kern="1200" baseline="0" dirty="0" smtClean="0">
                          <a:solidFill>
                            <a:schemeClr val="tx1"/>
                          </a:solidFill>
                          <a:latin typeface="Arial" pitchFamily="34" charset="0"/>
                          <a:ea typeface="+mn-ea"/>
                          <a:cs typeface="Arial" pitchFamily="34" charset="0"/>
                        </a:rPr>
                        <a:t>Use attributes in SQL Server to retrieve specific data.</a:t>
                      </a:r>
                    </a:p>
                  </a:txBody>
                  <a:tcPr marT="0" marB="0" anchor="ctr"/>
                </a:tc>
              </a:tr>
              <a:tr h="450816">
                <a:tc>
                  <a:txBody>
                    <a:bodyPr/>
                    <a:lstStyle/>
                    <a:p>
                      <a:r>
                        <a:rPr lang="en-US" sz="1200" b="0" kern="1200" baseline="0" dirty="0" smtClean="0">
                          <a:solidFill>
                            <a:schemeClr val="dk1"/>
                          </a:solidFill>
                          <a:latin typeface="Arial" pitchFamily="34" charset="0"/>
                          <a:ea typeface="+mn-ea"/>
                          <a:cs typeface="Arial" pitchFamily="34" charset="0"/>
                        </a:rPr>
                        <a:t>Elements in the set must be unique.	</a:t>
                      </a:r>
                    </a:p>
                  </a:txBody>
                  <a:tcPr marT="0" marB="0" anchor="ctr"/>
                </a:tc>
                <a:tc>
                  <a:txBody>
                    <a:bodyPr/>
                    <a:lstStyle/>
                    <a:p>
                      <a:pPr marL="0" indent="0">
                        <a:buFontTx/>
                        <a:buNone/>
                      </a:pPr>
                      <a:r>
                        <a:rPr lang="en-US" sz="1200" b="0" kern="1200" baseline="0" dirty="0" smtClean="0">
                          <a:solidFill>
                            <a:schemeClr val="tx1"/>
                          </a:solidFill>
                          <a:latin typeface="Arial" pitchFamily="34" charset="0"/>
                          <a:ea typeface="+mn-ea"/>
                          <a:cs typeface="Arial" pitchFamily="34" charset="0"/>
                        </a:rPr>
                        <a:t>Define unique keys in the table.</a:t>
                      </a:r>
                    </a:p>
                  </a:txBody>
                  <a:tcPr marT="0" marB="0" anchor="ctr"/>
                </a:tc>
              </a:tr>
              <a:tr h="450816">
                <a:tc>
                  <a:txBody>
                    <a:bodyPr/>
                    <a:lstStyle/>
                    <a:p>
                      <a:r>
                        <a:rPr lang="en-US" sz="1200" b="0" kern="1200" baseline="0" dirty="0" smtClean="0">
                          <a:solidFill>
                            <a:schemeClr val="dk1"/>
                          </a:solidFill>
                          <a:latin typeface="Arial" pitchFamily="34" charset="0"/>
                          <a:ea typeface="+mn-ea"/>
                          <a:cs typeface="Arial" pitchFamily="34" charset="0"/>
                        </a:rPr>
                        <a:t>No sorting instructions.</a:t>
                      </a:r>
                    </a:p>
                  </a:txBody>
                  <a:tcPr marT="0" marB="0" anchor="ctr"/>
                </a:tc>
                <a:tc>
                  <a:txBody>
                    <a:bodyPr/>
                    <a:lstStyle/>
                    <a:p>
                      <a:r>
                        <a:rPr lang="en-US" sz="1200" b="0" kern="1200" baseline="0" dirty="0" smtClean="0">
                          <a:solidFill>
                            <a:schemeClr val="tx1"/>
                          </a:solidFill>
                          <a:latin typeface="Arial" pitchFamily="34" charset="0"/>
                          <a:ea typeface="+mn-ea"/>
                          <a:cs typeface="Arial" pitchFamily="34" charset="0"/>
                        </a:rPr>
                        <a:t>The results of querying are not retrieved in any order.</a:t>
                      </a:r>
                    </a:p>
                  </a:txBody>
                  <a:tcPr marT="0" marB="0" anchor="ctr"/>
                </a:tc>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29</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Predicate Logic</a:t>
            </a:r>
            <a:endParaRPr lang="en-US" dirty="0"/>
          </a:p>
        </p:txBody>
      </p:sp>
      <p:sp>
        <p:nvSpPr>
          <p:cNvPr id="5" name="TextBox 4"/>
          <p:cNvSpPr txBox="1"/>
          <p:nvPr/>
        </p:nvSpPr>
        <p:spPr>
          <a:xfrm>
            <a:off x="381000" y="990600"/>
            <a:ext cx="8534400" cy="2308324"/>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Predicate logic is a mathematical framework that consists of logical tests that gives a result. The results are always displayed as either true or false.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Transact-SQL, expressions such as </a:t>
            </a:r>
            <a:r>
              <a:rPr lang="en-US" sz="1800" dirty="0" smtClean="0">
                <a:cs typeface="Courier New" pitchFamily="49" charset="0"/>
              </a:rPr>
              <a:t>WHERE</a:t>
            </a:r>
            <a:r>
              <a:rPr lang="en-US" sz="1800" dirty="0" smtClean="0">
                <a:latin typeface="Calibri" pitchFamily="34" charset="0"/>
                <a:cs typeface="Calibri" pitchFamily="34" charset="0"/>
              </a:rPr>
              <a:t> and </a:t>
            </a:r>
            <a:r>
              <a:rPr lang="en-US" sz="1800" dirty="0" smtClean="0">
                <a:cs typeface="Courier New" pitchFamily="49" charset="0"/>
              </a:rPr>
              <a:t>CASE</a:t>
            </a:r>
            <a:r>
              <a:rPr lang="en-US" sz="1800" dirty="0" smtClean="0">
                <a:latin typeface="Calibri" pitchFamily="34" charset="0"/>
                <a:cs typeface="Calibri" pitchFamily="34" charset="0"/>
              </a:rPr>
              <a:t> expressions are based on predicate logic.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Predicate logic is also used in other situations in Transact-SQL. Some of the applications of predicate logic in Transact-SQL are as follows:</a:t>
            </a:r>
          </a:p>
        </p:txBody>
      </p:sp>
      <p:graphicFrame>
        <p:nvGraphicFramePr>
          <p:cNvPr id="6" name="Diagram 5"/>
          <p:cNvGraphicFramePr/>
          <p:nvPr/>
        </p:nvGraphicFramePr>
        <p:xfrm>
          <a:off x="838200" y="3352800"/>
          <a:ext cx="8001000" cy="327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a:t>
            </a:fld>
            <a:endParaRPr lang="en-US" dirty="0"/>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Introduction</a:t>
            </a:r>
            <a:endParaRPr lang="en-US" dirty="0"/>
          </a:p>
        </p:txBody>
      </p:sp>
      <p:sp>
        <p:nvSpPr>
          <p:cNvPr id="5" name="TextBox 4"/>
          <p:cNvSpPr txBox="1"/>
          <p:nvPr/>
        </p:nvSpPr>
        <p:spPr>
          <a:xfrm>
            <a:off x="304800" y="1143000"/>
            <a:ext cx="8229599" cy="535531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SQL is the universal language used in the database world.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Most modern RDBMS products use some type of SQL dialect as their primary query language.</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SQL can be used to create or destroy objects, such as tables, on the database server and to do things with those objects, such as put data into them or query for data.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Transact-SQL is Microsoft's implementation of the standard SQL.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Usually referred to as T-SQL, this language implements a standardized way to communicate to the database.</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Transact-SQL language is an enhancement to SQL, the American National Standards Institute (ANSI) standard relational database language.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It provides a comprehensive language that supports defining tables, inserting, deleting, updating, and accessing the data in the table.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30</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Logical Order of Operators in SELECT Statement 1-5</a:t>
            </a:r>
            <a:endParaRPr lang="en-US" dirty="0"/>
          </a:p>
        </p:txBody>
      </p:sp>
      <p:sp>
        <p:nvSpPr>
          <p:cNvPr id="5" name="TextBox 4"/>
          <p:cNvSpPr txBox="1"/>
          <p:nvPr/>
        </p:nvSpPr>
        <p:spPr>
          <a:xfrm>
            <a:off x="381000" y="990600"/>
            <a:ext cx="8534400" cy="286232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Along with the syntax of different SQL Server elements, an SQL Server user must also know the process of how the entire query is executed.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This process is a logical process that breaks the query and executes the query according to a predefined sequence in SQL Server 2012.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a:t>
            </a:r>
            <a:r>
              <a:rPr lang="en-US" sz="1800" dirty="0" smtClean="0">
                <a:cs typeface="Courier New" pitchFamily="49" charset="0"/>
              </a:rPr>
              <a:t>SELECT</a:t>
            </a:r>
            <a:r>
              <a:rPr lang="en-US" sz="1800" dirty="0" smtClean="0">
                <a:latin typeface="Calibri" pitchFamily="34" charset="0"/>
                <a:cs typeface="Calibri" pitchFamily="34" charset="0"/>
              </a:rPr>
              <a:t> statement is a query that will be used to explain the logical process of query execution.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syntax of the </a:t>
            </a:r>
            <a:r>
              <a:rPr lang="en-US" sz="1800" dirty="0" smtClean="0">
                <a:cs typeface="Courier New" pitchFamily="49" charset="0"/>
              </a:rPr>
              <a:t>SELECT</a:t>
            </a:r>
            <a:r>
              <a:rPr lang="en-US" sz="1800" dirty="0" smtClean="0">
                <a:latin typeface="Calibri" pitchFamily="34" charset="0"/>
                <a:cs typeface="Calibri" pitchFamily="34" charset="0"/>
              </a:rPr>
              <a:t> statement is as follows:</a:t>
            </a:r>
          </a:p>
        </p:txBody>
      </p:sp>
      <p:sp>
        <p:nvSpPr>
          <p:cNvPr id="6" name="Rounded Rectangle 5"/>
          <p:cNvSpPr/>
          <p:nvPr/>
        </p:nvSpPr>
        <p:spPr>
          <a:xfrm>
            <a:off x="914400" y="4044077"/>
            <a:ext cx="1066800" cy="3810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1800" b="1" dirty="0" smtClean="0"/>
              <a:t>Syntax:</a:t>
            </a:r>
            <a:endParaRPr lang="en-US" sz="1800" b="1" dirty="0"/>
          </a:p>
        </p:txBody>
      </p:sp>
      <p:sp>
        <p:nvSpPr>
          <p:cNvPr id="7" name="TextBox 6"/>
          <p:cNvSpPr txBox="1"/>
          <p:nvPr/>
        </p:nvSpPr>
        <p:spPr>
          <a:xfrm>
            <a:off x="914400" y="4639311"/>
            <a:ext cx="7620000" cy="1535805"/>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SELECT &lt;select list&gt;</a:t>
            </a:r>
          </a:p>
          <a:p>
            <a:r>
              <a:rPr lang="en-US" dirty="0" smtClean="0"/>
              <a:t>FROM &lt;table source&gt;</a:t>
            </a:r>
          </a:p>
          <a:p>
            <a:r>
              <a:rPr lang="en-US" dirty="0" smtClean="0"/>
              <a:t>WHERE &lt;search condition&gt;</a:t>
            </a:r>
          </a:p>
          <a:p>
            <a:r>
              <a:rPr lang="en-US" dirty="0" smtClean="0"/>
              <a:t>GROUP BY &lt;group by list&gt;</a:t>
            </a:r>
          </a:p>
          <a:p>
            <a:r>
              <a:rPr lang="en-US" dirty="0" smtClean="0"/>
              <a:t>HAVING &lt;search condition&gt;</a:t>
            </a:r>
          </a:p>
          <a:p>
            <a:r>
              <a:rPr lang="en-US" dirty="0" smtClean="0"/>
              <a:t>ORDER BY &lt;order by list&gt;</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31</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Logical Order of Operators in SELECT Statement 2-5</a:t>
            </a:r>
            <a:endParaRPr lang="en-US" dirty="0"/>
          </a:p>
        </p:txBody>
      </p:sp>
      <p:sp>
        <p:nvSpPr>
          <p:cNvPr id="5" name="TextBox 4"/>
          <p:cNvSpPr txBox="1"/>
          <p:nvPr/>
        </p:nvSpPr>
        <p:spPr>
          <a:xfrm>
            <a:off x="381000" y="990600"/>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table explains the elements of the </a:t>
            </a:r>
            <a:r>
              <a:rPr lang="en-US" sz="1800" dirty="0" smtClean="0">
                <a:cs typeface="Courier New" pitchFamily="49" charset="0"/>
              </a:rPr>
              <a:t>SELECT</a:t>
            </a:r>
            <a:r>
              <a:rPr lang="en-US" sz="1800" dirty="0" smtClean="0">
                <a:latin typeface="Calibri" pitchFamily="34" charset="0"/>
                <a:cs typeface="Calibri" pitchFamily="34" charset="0"/>
              </a:rPr>
              <a:t> statement: </a:t>
            </a:r>
          </a:p>
        </p:txBody>
      </p:sp>
      <p:graphicFrame>
        <p:nvGraphicFramePr>
          <p:cNvPr id="6" name="Table 5"/>
          <p:cNvGraphicFramePr>
            <a:graphicFrameLocks noGrp="1"/>
          </p:cNvGraphicFramePr>
          <p:nvPr>
            <p:extLst>
              <p:ext uri="{D42A27DB-BD31-4B8C-83A1-F6EECF244321}">
                <p14:modId xmlns:p14="http://schemas.microsoft.com/office/powerpoint/2010/main" xmlns="" val="1342121628"/>
              </p:ext>
            </p:extLst>
          </p:nvPr>
        </p:nvGraphicFramePr>
        <p:xfrm>
          <a:off x="990600" y="1524000"/>
          <a:ext cx="7010400" cy="2667000"/>
        </p:xfrm>
        <a:graphic>
          <a:graphicData uri="http://schemas.openxmlformats.org/drawingml/2006/table">
            <a:tbl>
              <a:tblPr firstRow="1" bandRow="1">
                <a:tableStyleId>{00A15C55-8517-42AA-B614-E9B94910E393}</a:tableStyleId>
              </a:tblPr>
              <a:tblGrid>
                <a:gridCol w="2971800"/>
                <a:gridCol w="4038600"/>
              </a:tblGrid>
              <a:tr h="407375">
                <a:tc>
                  <a:txBody>
                    <a:bodyPr/>
                    <a:lstStyle/>
                    <a:p>
                      <a:pPr algn="ctr"/>
                      <a:endParaRPr lang="en-US" sz="2000" kern="1200" baseline="30000" dirty="0" smtClean="0"/>
                    </a:p>
                    <a:p>
                      <a:pPr algn="ctr"/>
                      <a:r>
                        <a:rPr lang="en-US" sz="2000" b="1" kern="1200" baseline="30000" dirty="0" smtClean="0">
                          <a:solidFill>
                            <a:schemeClr val="bg1"/>
                          </a:solidFill>
                          <a:latin typeface="+mn-lt"/>
                          <a:ea typeface="+mn-ea"/>
                          <a:cs typeface="+mn-cs"/>
                        </a:rPr>
                        <a:t>Element</a:t>
                      </a:r>
                      <a:endParaRPr lang="en-US" sz="20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000" kern="1200" baseline="30000" dirty="0" smtClean="0"/>
                    </a:p>
                    <a:p>
                      <a:pPr algn="ctr"/>
                      <a:r>
                        <a:rPr lang="en-US" sz="2000" b="1" kern="1200" baseline="30000" dirty="0" smtClean="0">
                          <a:solidFill>
                            <a:schemeClr val="lt1"/>
                          </a:solidFill>
                          <a:latin typeface="+mn-lt"/>
                          <a:ea typeface="+mn-ea"/>
                          <a:cs typeface="+mn-cs"/>
                        </a:rPr>
                        <a:t>Description</a:t>
                      </a:r>
                      <a:endParaRPr lang="en-US" sz="2000" b="1" kern="1200" baseline="30000" dirty="0">
                        <a:solidFill>
                          <a:schemeClr val="bg1"/>
                        </a:solidFill>
                        <a:latin typeface="+mn-lt"/>
                        <a:ea typeface="+mn-ea"/>
                        <a:cs typeface="+mn-cs"/>
                      </a:endParaRPr>
                    </a:p>
                  </a:txBody>
                  <a:tcPr marT="0" marB="0">
                    <a:solidFill>
                      <a:schemeClr val="tx2">
                        <a:lumMod val="75000"/>
                      </a:schemeClr>
                    </a:solidFill>
                  </a:tcPr>
                </a:tc>
              </a:tr>
              <a:tr h="356453">
                <a:tc>
                  <a:txBody>
                    <a:bodyPr/>
                    <a:lstStyle/>
                    <a:p>
                      <a:r>
                        <a:rPr lang="en-US" sz="1200" b="0" kern="1200" baseline="0" dirty="0" smtClean="0">
                          <a:solidFill>
                            <a:schemeClr val="dk1"/>
                          </a:solidFill>
                          <a:latin typeface="Arial" pitchFamily="34" charset="0"/>
                          <a:ea typeface="+mn-ea"/>
                          <a:cs typeface="Arial" pitchFamily="34" charset="0"/>
                        </a:rPr>
                        <a:t>SELECT &lt;select list&gt;</a:t>
                      </a:r>
                    </a:p>
                  </a:txBody>
                  <a:tcPr marT="0" marB="0" anchor="ctr"/>
                </a:tc>
                <a:tc>
                  <a:txBody>
                    <a:bodyPr/>
                    <a:lstStyle/>
                    <a:p>
                      <a:pPr marL="0" indent="0">
                        <a:buFontTx/>
                        <a:buNone/>
                      </a:pPr>
                      <a:r>
                        <a:rPr lang="en-US" sz="1200" b="0" kern="1200" baseline="0" dirty="0" smtClean="0">
                          <a:solidFill>
                            <a:schemeClr val="tx1"/>
                          </a:solidFill>
                          <a:latin typeface="Arial" pitchFamily="34" charset="0"/>
                          <a:ea typeface="+mn-ea"/>
                          <a:cs typeface="Arial" pitchFamily="34" charset="0"/>
                        </a:rPr>
                        <a:t>Defines the columns to be returned</a:t>
                      </a:r>
                    </a:p>
                  </a:txBody>
                  <a:tcPr marT="0" marB="0" anchor="ctr"/>
                </a:tc>
              </a:tr>
              <a:tr h="308990">
                <a:tc>
                  <a:txBody>
                    <a:bodyPr/>
                    <a:lstStyle/>
                    <a:p>
                      <a:r>
                        <a:rPr lang="en-US" sz="1200" b="0" kern="1200" baseline="0" dirty="0" smtClean="0">
                          <a:solidFill>
                            <a:schemeClr val="dk1"/>
                          </a:solidFill>
                          <a:latin typeface="Arial" pitchFamily="34" charset="0"/>
                          <a:ea typeface="+mn-ea"/>
                          <a:cs typeface="Arial" pitchFamily="34" charset="0"/>
                        </a:rPr>
                        <a:t>FROM &lt;table source&gt;</a:t>
                      </a:r>
                    </a:p>
                  </a:txBody>
                  <a:tcPr marT="0" marB="0" anchor="ctr"/>
                </a:tc>
                <a:tc>
                  <a:txBody>
                    <a:bodyPr/>
                    <a:lstStyle/>
                    <a:p>
                      <a:pPr marL="0" indent="0">
                        <a:buFontTx/>
                        <a:buNone/>
                      </a:pPr>
                      <a:r>
                        <a:rPr lang="en-US" sz="1200" b="0" kern="1200" baseline="0" dirty="0" smtClean="0">
                          <a:solidFill>
                            <a:schemeClr val="tx1"/>
                          </a:solidFill>
                          <a:latin typeface="Arial" pitchFamily="34" charset="0"/>
                          <a:ea typeface="+mn-ea"/>
                          <a:cs typeface="Arial" pitchFamily="34" charset="0"/>
                        </a:rPr>
                        <a:t>Defines the table to be queried</a:t>
                      </a:r>
                    </a:p>
                  </a:txBody>
                  <a:tcPr marT="0" marB="0" anchor="ctr"/>
                </a:tc>
              </a:tr>
              <a:tr h="378456">
                <a:tc>
                  <a:txBody>
                    <a:bodyPr/>
                    <a:lstStyle/>
                    <a:p>
                      <a:r>
                        <a:rPr lang="en-US" sz="1200" b="0" kern="1200" baseline="0" dirty="0" smtClean="0">
                          <a:solidFill>
                            <a:schemeClr val="dk1"/>
                          </a:solidFill>
                          <a:latin typeface="Arial" pitchFamily="34" charset="0"/>
                          <a:ea typeface="+mn-ea"/>
                          <a:cs typeface="Arial" pitchFamily="34" charset="0"/>
                        </a:rPr>
                        <a:t>WHERE &lt;search condition&gt;	</a:t>
                      </a:r>
                    </a:p>
                  </a:txBody>
                  <a:tcPr marT="0" marB="0" anchor="ctr"/>
                </a:tc>
                <a:tc>
                  <a:txBody>
                    <a:bodyPr/>
                    <a:lstStyle/>
                    <a:p>
                      <a:pPr marL="0" indent="0">
                        <a:buFontTx/>
                        <a:buNone/>
                      </a:pPr>
                      <a:r>
                        <a:rPr lang="en-US" sz="1200" b="0" kern="1200" baseline="0" dirty="0" smtClean="0">
                          <a:solidFill>
                            <a:schemeClr val="tx1"/>
                          </a:solidFill>
                          <a:latin typeface="Arial" pitchFamily="34" charset="0"/>
                          <a:ea typeface="+mn-ea"/>
                          <a:cs typeface="Arial" pitchFamily="34" charset="0"/>
                        </a:rPr>
                        <a:t>Filters the rows by using predicates</a:t>
                      </a:r>
                    </a:p>
                  </a:txBody>
                  <a:tcPr marT="0" marB="0" anchor="ctr"/>
                </a:tc>
              </a:tr>
              <a:tr h="381914">
                <a:tc>
                  <a:txBody>
                    <a:bodyPr/>
                    <a:lstStyle/>
                    <a:p>
                      <a:r>
                        <a:rPr lang="en-US" sz="1200" b="0" kern="1200" baseline="0" dirty="0" smtClean="0">
                          <a:solidFill>
                            <a:schemeClr val="dk1"/>
                          </a:solidFill>
                          <a:latin typeface="Arial" pitchFamily="34" charset="0"/>
                          <a:ea typeface="+mn-ea"/>
                          <a:cs typeface="Arial" pitchFamily="34" charset="0"/>
                        </a:rPr>
                        <a:t>GROUP BY &lt;group by list&gt;</a:t>
                      </a:r>
                    </a:p>
                  </a:txBody>
                  <a:tcPr marT="0" marB="0" anchor="ctr"/>
                </a:tc>
                <a:tc>
                  <a:txBody>
                    <a:bodyPr/>
                    <a:lstStyle/>
                    <a:p>
                      <a:r>
                        <a:rPr lang="en-US" sz="1200" b="0" kern="1200" baseline="0" dirty="0" smtClean="0">
                          <a:solidFill>
                            <a:schemeClr val="tx1"/>
                          </a:solidFill>
                          <a:latin typeface="Arial" pitchFamily="34" charset="0"/>
                          <a:ea typeface="+mn-ea"/>
                          <a:cs typeface="Arial" pitchFamily="34" charset="0"/>
                        </a:rPr>
                        <a:t>Arranges the rows by groups</a:t>
                      </a:r>
                    </a:p>
                  </a:txBody>
                  <a:tcPr marT="0" marB="0" anchor="ctr"/>
                </a:tc>
              </a:tr>
              <a:tr h="381914">
                <a:tc>
                  <a:txBody>
                    <a:bodyPr/>
                    <a:lstStyle/>
                    <a:p>
                      <a:r>
                        <a:rPr lang="en-US" sz="1200" b="0" kern="1200" baseline="0" dirty="0" smtClean="0">
                          <a:solidFill>
                            <a:schemeClr val="dk1"/>
                          </a:solidFill>
                          <a:latin typeface="Arial" pitchFamily="34" charset="0"/>
                          <a:ea typeface="+mn-ea"/>
                          <a:cs typeface="Arial" pitchFamily="34" charset="0"/>
                        </a:rPr>
                        <a:t>HAVING &lt;search condition&gt;</a:t>
                      </a:r>
                    </a:p>
                  </a:txBody>
                  <a:tcPr marT="0" marB="0" anchor="ctr"/>
                </a:tc>
                <a:tc>
                  <a:txBody>
                    <a:bodyPr/>
                    <a:lstStyle/>
                    <a:p>
                      <a:r>
                        <a:rPr lang="en-US" sz="1200" b="0" kern="1200" baseline="0" dirty="0" smtClean="0">
                          <a:solidFill>
                            <a:schemeClr val="tx1"/>
                          </a:solidFill>
                          <a:latin typeface="Arial" pitchFamily="34" charset="0"/>
                          <a:ea typeface="+mn-ea"/>
                          <a:cs typeface="Arial" pitchFamily="34" charset="0"/>
                        </a:rPr>
                        <a:t>Filters the groups using predicates</a:t>
                      </a:r>
                    </a:p>
                  </a:txBody>
                  <a:tcPr marT="0" marB="0" anchor="ctr"/>
                </a:tc>
              </a:tr>
              <a:tr h="451898">
                <a:tc>
                  <a:txBody>
                    <a:bodyPr/>
                    <a:lstStyle/>
                    <a:p>
                      <a:r>
                        <a:rPr lang="en-US" sz="1200" b="0" kern="1200" baseline="0" dirty="0" smtClean="0">
                          <a:solidFill>
                            <a:schemeClr val="dk1"/>
                          </a:solidFill>
                          <a:latin typeface="Arial" pitchFamily="34" charset="0"/>
                          <a:ea typeface="+mn-ea"/>
                          <a:cs typeface="Arial" pitchFamily="34" charset="0"/>
                        </a:rPr>
                        <a:t>ORDER BY &lt;order by list&gt;</a:t>
                      </a:r>
                    </a:p>
                  </a:txBody>
                  <a:tcPr marT="0" marB="0" anchor="ctr"/>
                </a:tc>
                <a:tc>
                  <a:txBody>
                    <a:bodyPr/>
                    <a:lstStyle/>
                    <a:p>
                      <a:r>
                        <a:rPr lang="en-US" sz="1200" b="0" kern="1200" baseline="0" dirty="0" smtClean="0">
                          <a:solidFill>
                            <a:schemeClr val="tx1"/>
                          </a:solidFill>
                          <a:latin typeface="Arial" pitchFamily="34" charset="0"/>
                          <a:ea typeface="+mn-ea"/>
                          <a:cs typeface="Arial" pitchFamily="34" charset="0"/>
                        </a:rPr>
                        <a:t>Sorts the output</a:t>
                      </a:r>
                    </a:p>
                  </a:txBody>
                  <a:tcPr marT="0" marB="0" anchor="ctr"/>
                </a:tc>
              </a:tr>
            </a:tbl>
          </a:graphicData>
        </a:graphic>
      </p:graphicFrame>
      <p:sp>
        <p:nvSpPr>
          <p:cNvPr id="7" name="TextBox 6"/>
          <p:cNvSpPr txBox="1"/>
          <p:nvPr/>
        </p:nvSpPr>
        <p:spPr>
          <a:xfrm>
            <a:off x="381000" y="4267200"/>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shows a </a:t>
            </a:r>
            <a:r>
              <a:rPr lang="en-US" sz="1800" dirty="0" smtClean="0">
                <a:cs typeface="Courier New" pitchFamily="49" charset="0"/>
              </a:rPr>
              <a:t>SELECT</a:t>
            </a:r>
            <a:r>
              <a:rPr lang="en-US" sz="1800" dirty="0" smtClean="0">
                <a:latin typeface="Calibri" pitchFamily="34" charset="0"/>
                <a:cs typeface="Calibri" pitchFamily="34" charset="0"/>
              </a:rPr>
              <a:t> statement:</a:t>
            </a:r>
          </a:p>
        </p:txBody>
      </p:sp>
      <p:sp>
        <p:nvSpPr>
          <p:cNvPr id="8" name="TextBox 7"/>
          <p:cNvSpPr txBox="1"/>
          <p:nvPr/>
        </p:nvSpPr>
        <p:spPr>
          <a:xfrm>
            <a:off x="914400" y="4724400"/>
            <a:ext cx="7620000" cy="1535805"/>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SELECT </a:t>
            </a:r>
            <a:r>
              <a:rPr lang="en-US" dirty="0" err="1" smtClean="0"/>
              <a:t>SalesPersonID</a:t>
            </a:r>
            <a:r>
              <a:rPr lang="en-US" dirty="0" smtClean="0"/>
              <a:t>, YEAR(</a:t>
            </a:r>
            <a:r>
              <a:rPr lang="en-US" dirty="0" err="1" smtClean="0"/>
              <a:t>OrderDate</a:t>
            </a:r>
            <a:r>
              <a:rPr lang="en-US" dirty="0" smtClean="0"/>
              <a:t>) AS </a:t>
            </a:r>
            <a:r>
              <a:rPr lang="en-US" dirty="0" err="1" smtClean="0"/>
              <a:t>OrderYear</a:t>
            </a:r>
            <a:endParaRPr lang="en-US" dirty="0" smtClean="0"/>
          </a:p>
          <a:p>
            <a:r>
              <a:rPr lang="en-US" dirty="0" smtClean="0"/>
              <a:t>FROM </a:t>
            </a:r>
            <a:r>
              <a:rPr lang="en-US" dirty="0" err="1" smtClean="0"/>
              <a:t>Sales.SalesOrderHeader</a:t>
            </a:r>
            <a:endParaRPr lang="en-US" dirty="0" smtClean="0"/>
          </a:p>
          <a:p>
            <a:r>
              <a:rPr lang="en-US" dirty="0" smtClean="0"/>
              <a:t>WHERE </a:t>
            </a:r>
            <a:r>
              <a:rPr lang="en-US" dirty="0" err="1" smtClean="0"/>
              <a:t>CustomerID</a:t>
            </a:r>
            <a:r>
              <a:rPr lang="en-US" dirty="0" smtClean="0"/>
              <a:t> = 30084</a:t>
            </a:r>
          </a:p>
          <a:p>
            <a:r>
              <a:rPr lang="en-US" dirty="0" smtClean="0"/>
              <a:t>GROUP BY </a:t>
            </a:r>
            <a:r>
              <a:rPr lang="en-US" dirty="0" err="1" smtClean="0"/>
              <a:t>SalesPersonID</a:t>
            </a:r>
            <a:r>
              <a:rPr lang="en-US" dirty="0" smtClean="0"/>
              <a:t>, YEAR(</a:t>
            </a:r>
            <a:r>
              <a:rPr lang="en-US" dirty="0" err="1" smtClean="0"/>
              <a:t>OrderDate</a:t>
            </a:r>
            <a:r>
              <a:rPr lang="en-US" dirty="0" smtClean="0"/>
              <a:t>)</a:t>
            </a:r>
          </a:p>
          <a:p>
            <a:r>
              <a:rPr lang="en-US" dirty="0" smtClean="0"/>
              <a:t>HAVING COUNT(*) &gt; 1</a:t>
            </a:r>
          </a:p>
          <a:p>
            <a:r>
              <a:rPr lang="en-US" dirty="0" smtClean="0"/>
              <a:t>ORDER BY </a:t>
            </a:r>
            <a:r>
              <a:rPr lang="en-US" dirty="0" err="1" smtClean="0"/>
              <a:t>SalesPersonID</a:t>
            </a:r>
            <a:r>
              <a:rPr lang="en-US" dirty="0" smtClean="0"/>
              <a:t>, </a:t>
            </a:r>
            <a:r>
              <a:rPr lang="en-US" dirty="0" err="1" smtClean="0"/>
              <a:t>OrderYear</a:t>
            </a:r>
            <a:r>
              <a:rPr lang="en-US" dirty="0" smtClean="0"/>
              <a:t>;</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32</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Logical Order of Operators in SELECT Statement 3-5</a:t>
            </a:r>
            <a:endParaRPr lang="en-US" dirty="0"/>
          </a:p>
        </p:txBody>
      </p:sp>
      <p:graphicFrame>
        <p:nvGraphicFramePr>
          <p:cNvPr id="5" name="Diagram 4"/>
          <p:cNvGraphicFramePr/>
          <p:nvPr/>
        </p:nvGraphicFramePr>
        <p:xfrm>
          <a:off x="838200" y="1752600"/>
          <a:ext cx="716280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81000" y="990600"/>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the example, the order in which SQL Server will execute the </a:t>
            </a:r>
            <a:r>
              <a:rPr lang="en-US" sz="1800" dirty="0" smtClean="0">
                <a:cs typeface="Courier New" pitchFamily="49" charset="0"/>
              </a:rPr>
              <a:t>SELECT</a:t>
            </a:r>
            <a:r>
              <a:rPr lang="en-US" sz="1800" dirty="0" smtClean="0">
                <a:latin typeface="Calibri" pitchFamily="34" charset="0"/>
                <a:cs typeface="Calibri" pitchFamily="34" charset="0"/>
              </a:rPr>
              <a:t> statement is as follows: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33</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Logical Order of Operators in SELECT Statement 4-5</a:t>
            </a:r>
            <a:endParaRPr lang="en-US" dirty="0"/>
          </a:p>
        </p:txBody>
      </p:sp>
      <p:sp>
        <p:nvSpPr>
          <p:cNvPr id="5" name="TextBox 4"/>
          <p:cNvSpPr txBox="1"/>
          <p:nvPr/>
        </p:nvSpPr>
        <p:spPr>
          <a:xfrm>
            <a:off x="381000" y="990600"/>
            <a:ext cx="8001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order of execution for the </a:t>
            </a:r>
            <a:r>
              <a:rPr lang="en-US" sz="1800" dirty="0" smtClean="0">
                <a:cs typeface="Courier New" pitchFamily="49" charset="0"/>
              </a:rPr>
              <a:t>SELECT</a:t>
            </a:r>
            <a:r>
              <a:rPr lang="en-US" sz="1800" dirty="0" smtClean="0">
                <a:latin typeface="Calibri" pitchFamily="34" charset="0"/>
                <a:cs typeface="Calibri" pitchFamily="34" charset="0"/>
              </a:rPr>
              <a:t> statement in the code snippet would be as follows:</a:t>
            </a:r>
          </a:p>
        </p:txBody>
      </p:sp>
      <p:graphicFrame>
        <p:nvGraphicFramePr>
          <p:cNvPr id="6" name="Diagram 5"/>
          <p:cNvGraphicFramePr/>
          <p:nvPr/>
        </p:nvGraphicFramePr>
        <p:xfrm>
          <a:off x="838200" y="1752600"/>
          <a:ext cx="716280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34</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Logical Order of Operators in SELECT Statement 5-5</a:t>
            </a:r>
            <a:endParaRPr lang="en-US" dirty="0"/>
          </a:p>
        </p:txBody>
      </p:sp>
      <p:sp>
        <p:nvSpPr>
          <p:cNvPr id="5" name="TextBox 4"/>
          <p:cNvSpPr txBox="1"/>
          <p:nvPr/>
        </p:nvSpPr>
        <p:spPr>
          <a:xfrm>
            <a:off x="381000" y="990600"/>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the result of the </a:t>
            </a:r>
            <a:r>
              <a:rPr lang="en-US" sz="1800" dirty="0" smtClean="0">
                <a:cs typeface="Courier New" pitchFamily="49" charset="0"/>
              </a:rPr>
              <a:t>SELECT</a:t>
            </a:r>
            <a:r>
              <a:rPr lang="en-US" sz="1800" dirty="0" smtClean="0">
                <a:latin typeface="Calibri" pitchFamily="34" charset="0"/>
                <a:cs typeface="Calibri" pitchFamily="34" charset="0"/>
              </a:rPr>
              <a:t> statement:</a:t>
            </a:r>
          </a:p>
        </p:txBody>
      </p:sp>
      <p:pic>
        <p:nvPicPr>
          <p:cNvPr id="6" name="Picture 5" descr="Figure 5.3.tif"/>
          <p:cNvPicPr>
            <a:picLocks noChangeAspect="1"/>
          </p:cNvPicPr>
          <p:nvPr/>
        </p:nvPicPr>
        <p:blipFill>
          <a:blip r:embed="rId2" cstate="print"/>
          <a:stretch>
            <a:fillRect/>
          </a:stretch>
        </p:blipFill>
        <p:spPr>
          <a:xfrm>
            <a:off x="1676400" y="1676400"/>
            <a:ext cx="6191794" cy="274320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35</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Summary</a:t>
            </a:r>
            <a:endParaRPr lang="en-US" dirty="0"/>
          </a:p>
        </p:txBody>
      </p:sp>
      <p:sp>
        <p:nvSpPr>
          <p:cNvPr id="5" name="TextBox 4"/>
          <p:cNvSpPr txBox="1"/>
          <p:nvPr/>
        </p:nvSpPr>
        <p:spPr>
          <a:xfrm>
            <a:off x="304800" y="990600"/>
            <a:ext cx="8458200" cy="5632311"/>
          </a:xfrm>
          <a:prstGeom prst="rect">
            <a:avLst/>
          </a:prstGeom>
          <a:noFill/>
        </p:spPr>
        <p:txBody>
          <a:bodyPr wrap="square" rtlCol="0">
            <a:spAutoFit/>
          </a:bodyPr>
          <a:lstStyle/>
          <a:p>
            <a:pPr marL="341313" indent="-341313">
              <a:buFont typeface="Calibri" pitchFamily="34" charset="0"/>
              <a:buChar char="●"/>
            </a:pPr>
            <a:r>
              <a:rPr lang="en-US" sz="1800" dirty="0" smtClean="0">
                <a:latin typeface="Calibri" pitchFamily="34" charset="0"/>
                <a:cs typeface="Calibri" pitchFamily="34" charset="0"/>
              </a:rPr>
              <a:t>Transact-SQL is a powerful language which offers features like data types, temporary objects, and extended stored procedures.</a:t>
            </a:r>
          </a:p>
          <a:p>
            <a:pPr marL="341313" indent="-341313">
              <a:buFont typeface="Calibri" pitchFamily="34" charset="0"/>
              <a:buChar char="●"/>
            </a:pPr>
            <a:endParaRPr lang="en-US" sz="1800" dirty="0" smtClean="0">
              <a:latin typeface="Calibri" pitchFamily="34" charset="0"/>
              <a:cs typeface="Calibri" pitchFamily="34" charset="0"/>
            </a:endParaRPr>
          </a:p>
          <a:p>
            <a:pPr marL="341313" indent="-341313">
              <a:buFont typeface="Calibri" pitchFamily="34" charset="0"/>
              <a:buChar char="●"/>
            </a:pPr>
            <a:r>
              <a:rPr lang="en-US" sz="1800" dirty="0" smtClean="0">
                <a:latin typeface="Calibri" pitchFamily="34" charset="0"/>
                <a:cs typeface="Calibri" pitchFamily="34" charset="0"/>
              </a:rPr>
              <a:t>SQL Server supports three types of Transact-SQL statements, namely, DDL, DML, and DCL.</a:t>
            </a:r>
          </a:p>
          <a:p>
            <a:pPr marL="341313" indent="-341313">
              <a:buFont typeface="Calibri" pitchFamily="34" charset="0"/>
              <a:buChar char="●"/>
            </a:pPr>
            <a:endParaRPr lang="en-US" sz="1800" dirty="0" smtClean="0">
              <a:latin typeface="Calibri" pitchFamily="34" charset="0"/>
              <a:cs typeface="Calibri" pitchFamily="34" charset="0"/>
            </a:endParaRPr>
          </a:p>
          <a:p>
            <a:pPr marL="341313" indent="-341313">
              <a:buFont typeface="Calibri" pitchFamily="34" charset="0"/>
              <a:buChar char="●"/>
            </a:pPr>
            <a:r>
              <a:rPr lang="en-US" sz="1800" dirty="0" smtClean="0">
                <a:latin typeface="Calibri" pitchFamily="34" charset="0"/>
                <a:cs typeface="Calibri" pitchFamily="34" charset="0"/>
              </a:rPr>
              <a:t>A data type is an attribute defining the type of data that an object can contain.</a:t>
            </a:r>
          </a:p>
          <a:p>
            <a:pPr marL="341313" indent="-341313">
              <a:buFont typeface="Calibri" pitchFamily="34" charset="0"/>
              <a:buChar char="●"/>
            </a:pPr>
            <a:endParaRPr lang="en-US" sz="1800" dirty="0" smtClean="0">
              <a:latin typeface="Calibri" pitchFamily="34" charset="0"/>
              <a:cs typeface="Calibri" pitchFamily="34" charset="0"/>
            </a:endParaRPr>
          </a:p>
          <a:p>
            <a:pPr marL="341313" indent="-341313">
              <a:buFont typeface="Calibri" pitchFamily="34" charset="0"/>
              <a:buChar char="●"/>
            </a:pPr>
            <a:r>
              <a:rPr lang="en-US" sz="1800" dirty="0" smtClean="0">
                <a:latin typeface="Calibri" pitchFamily="34" charset="0"/>
                <a:cs typeface="Calibri" pitchFamily="34" charset="0"/>
              </a:rPr>
              <a:t>The Transact-SQL language elements includes predicates, operators, functions, variables, expressions, control-of-flow, errors, and transactions, comments, and batch separators.</a:t>
            </a:r>
          </a:p>
          <a:p>
            <a:pPr marL="341313" indent="-341313">
              <a:buFont typeface="Calibri" pitchFamily="34" charset="0"/>
              <a:buChar char="●"/>
            </a:pPr>
            <a:endParaRPr lang="en-US" sz="1800" dirty="0" smtClean="0">
              <a:latin typeface="Calibri" pitchFamily="34" charset="0"/>
              <a:cs typeface="Calibri" pitchFamily="34" charset="0"/>
            </a:endParaRPr>
          </a:p>
          <a:p>
            <a:pPr marL="341313" indent="-341313">
              <a:buFont typeface="Calibri" pitchFamily="34" charset="0"/>
              <a:buChar char="●"/>
            </a:pPr>
            <a:r>
              <a:rPr lang="en-US" sz="1800" dirty="0" smtClean="0">
                <a:latin typeface="Calibri" pitchFamily="34" charset="0"/>
                <a:cs typeface="Calibri" pitchFamily="34" charset="0"/>
              </a:rPr>
              <a:t>Sets and Predicate Logic are the two mathematical fundamentals that are used in SQL Server 2012.</a:t>
            </a:r>
          </a:p>
          <a:p>
            <a:pPr marL="341313" indent="-341313">
              <a:buFont typeface="Calibri" pitchFamily="34" charset="0"/>
              <a:buChar char="●"/>
            </a:pPr>
            <a:endParaRPr lang="en-US" sz="1800" dirty="0" smtClean="0">
              <a:latin typeface="Calibri" pitchFamily="34" charset="0"/>
              <a:cs typeface="Calibri" pitchFamily="34" charset="0"/>
            </a:endParaRPr>
          </a:p>
          <a:p>
            <a:pPr marL="341313" indent="-341313">
              <a:buFont typeface="Calibri" pitchFamily="34" charset="0"/>
              <a:buChar char="●"/>
            </a:pPr>
            <a:r>
              <a:rPr lang="en-US" sz="1800" dirty="0" smtClean="0">
                <a:latin typeface="Calibri" pitchFamily="34" charset="0"/>
                <a:cs typeface="Calibri" pitchFamily="34" charset="0"/>
              </a:rPr>
              <a:t>Set theory is a mathematical foundation used in relational database model, where a set is a collection of distinct objects considered as a whole.</a:t>
            </a:r>
          </a:p>
          <a:p>
            <a:pPr marL="341313" indent="-341313">
              <a:buFont typeface="Calibri" pitchFamily="34" charset="0"/>
              <a:buChar char="●"/>
            </a:pPr>
            <a:endParaRPr lang="en-US" sz="1800" dirty="0" smtClean="0">
              <a:latin typeface="Calibri" pitchFamily="34" charset="0"/>
              <a:cs typeface="Calibri" pitchFamily="34" charset="0"/>
            </a:endParaRPr>
          </a:p>
          <a:p>
            <a:pPr marL="341313" indent="-341313">
              <a:buFont typeface="Calibri" pitchFamily="34" charset="0"/>
              <a:buChar char="●"/>
            </a:pPr>
            <a:r>
              <a:rPr lang="en-US" sz="1800" dirty="0" smtClean="0">
                <a:latin typeface="Calibri" pitchFamily="34" charset="0"/>
                <a:cs typeface="Calibri" pitchFamily="34" charset="0"/>
              </a:rPr>
              <a:t>Predicate logic is a mathematical framework that consists of logical tests that gives a result. </a:t>
            </a:r>
            <a:endParaRPr lang="en-US" sz="10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Transact-SQL 1-2</a:t>
            </a:r>
            <a:endParaRPr lang="en-US" dirty="0"/>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Transact-SQL is a powerful language offering features such as data types, temporary objects, and extended stored procedures.</a:t>
              </a:r>
              <a:endParaRPr lang="en-US" sz="1800" kern="1200" dirty="0">
                <a:latin typeface="Calibri" pitchFamily="34" charset="0"/>
                <a:cs typeface="Calibri" pitchFamily="34" charset="0"/>
              </a:endParaRPr>
            </a:p>
          </p:txBody>
        </p:sp>
      </p:grpSp>
      <p:grpSp>
        <p:nvGrpSpPr>
          <p:cNvPr id="8" name="Group 7"/>
          <p:cNvGrpSpPr/>
          <p:nvPr/>
        </p:nvGrpSpPr>
        <p:grpSpPr>
          <a:xfrm>
            <a:off x="381000" y="22098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3200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Transact-SQL language in SQL Server 2012 provides improved performance, increased functionality, and enhanced features.</a:t>
              </a:r>
              <a:endParaRPr lang="en-US" sz="1800" kern="1200" dirty="0">
                <a:latin typeface="Calibri" pitchFamily="34" charset="0"/>
                <a:cs typeface="Calibri" pitchFamily="34" charset="0"/>
              </a:endParaRPr>
            </a:p>
          </p:txBody>
        </p:sp>
      </p:grpSp>
      <p:sp>
        <p:nvSpPr>
          <p:cNvPr id="14" name="Rounded Rectangle 4"/>
          <p:cNvSpPr/>
          <p:nvPr/>
        </p:nvSpPr>
        <p:spPr>
          <a:xfrm>
            <a:off x="4572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Scrollable cursors, conditional processing, transaction control, and exception and error-handling are also some of the features which are supported by Transact-SQL.</a:t>
            </a:r>
            <a:endParaRPr lang="en-US" sz="1800" kern="1200" dirty="0">
              <a:latin typeface="Calibri" pitchFamily="34" charset="0"/>
              <a:cs typeface="Calibri" pitchFamily="34" charset="0"/>
            </a:endParaRPr>
          </a:p>
        </p:txBody>
      </p:sp>
      <p:grpSp>
        <p:nvGrpSpPr>
          <p:cNvPr id="15" name="Group 14"/>
          <p:cNvGrpSpPr/>
          <p:nvPr/>
        </p:nvGrpSpPr>
        <p:grpSpPr>
          <a:xfrm>
            <a:off x="381000" y="4267200"/>
            <a:ext cx="8153400" cy="7620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4272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Enhancements include scalar functions, paging, sequences, meta-data discovery, and better error handling support. </a:t>
            </a:r>
            <a:endParaRPr lang="en-US" sz="1800" kern="12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Transact-SQL 2-2</a:t>
            </a:r>
            <a:endParaRPr lang="en-US" dirty="0"/>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Following code snippet shows the Transact-SQL statement, </a:t>
              </a:r>
              <a:r>
                <a:rPr lang="en-US" sz="1800" dirty="0" smtClean="0">
                  <a:latin typeface="Courier New" pitchFamily="49" charset="0"/>
                  <a:cs typeface="Courier New" pitchFamily="49" charset="0"/>
                </a:rPr>
                <a:t>SELECT</a:t>
              </a:r>
              <a:r>
                <a:rPr lang="en-US" sz="1800" dirty="0" smtClean="0">
                  <a:latin typeface="Calibri" pitchFamily="34" charset="0"/>
                  <a:cs typeface="Calibri" pitchFamily="34" charset="0"/>
                </a:rPr>
                <a:t>, which is used to retrieve all records of employees with '</a:t>
              </a:r>
              <a:r>
                <a:rPr lang="en-US" sz="1800" dirty="0" smtClean="0">
                  <a:latin typeface="Courier New" pitchFamily="49" charset="0"/>
                  <a:cs typeface="Courier New" pitchFamily="49" charset="0"/>
                </a:rPr>
                <a:t>Design Engineer</a:t>
              </a:r>
              <a:r>
                <a:rPr lang="en-US" sz="1800" dirty="0" smtClean="0">
                  <a:latin typeface="Calibri" pitchFamily="34" charset="0"/>
                  <a:cs typeface="Calibri" pitchFamily="34" charset="0"/>
                </a:rPr>
                <a:t>' as the </a:t>
              </a:r>
              <a:r>
                <a:rPr lang="en-US" sz="1800" dirty="0" err="1" smtClean="0">
                  <a:latin typeface="Courier New" pitchFamily="49" charset="0"/>
                  <a:cs typeface="Courier New" pitchFamily="49" charset="0"/>
                </a:rPr>
                <a:t>JobTitle</a:t>
              </a:r>
              <a:r>
                <a:rPr lang="en-US" sz="1800" dirty="0" smtClean="0">
                  <a:latin typeface="Calibri" pitchFamily="34" charset="0"/>
                  <a:cs typeface="Calibri" pitchFamily="34" charset="0"/>
                </a:rPr>
                <a:t> from the </a:t>
              </a:r>
              <a:r>
                <a:rPr lang="en-US" sz="1800" dirty="0" smtClean="0">
                  <a:latin typeface="Courier New" pitchFamily="49" charset="0"/>
                  <a:cs typeface="Courier New" pitchFamily="49" charset="0"/>
                </a:rPr>
                <a:t>Employee</a:t>
              </a:r>
              <a:r>
                <a:rPr lang="en-US" sz="1800" dirty="0" smtClean="0">
                  <a:latin typeface="Calibri" pitchFamily="34" charset="0"/>
                  <a:cs typeface="Calibri" pitchFamily="34" charset="0"/>
                </a:rPr>
                <a:t> table.</a:t>
              </a:r>
              <a:endParaRPr lang="en-US" sz="1800" kern="1200" dirty="0">
                <a:latin typeface="Calibri" pitchFamily="34" charset="0"/>
                <a:cs typeface="Calibri" pitchFamily="34" charset="0"/>
              </a:endParaRPr>
            </a:p>
          </p:txBody>
        </p:sp>
      </p:grpSp>
      <p:sp>
        <p:nvSpPr>
          <p:cNvPr id="9" name="TextBox 8"/>
          <p:cNvSpPr txBox="1"/>
          <p:nvPr/>
        </p:nvSpPr>
        <p:spPr>
          <a:xfrm>
            <a:off x="381000" y="3018472"/>
            <a:ext cx="80010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figure shows the result of the </a:t>
            </a:r>
            <a:r>
              <a:rPr lang="en-US" sz="1800" dirty="0" smtClean="0">
                <a:cs typeface="Courier New" pitchFamily="49" charset="0"/>
              </a:rPr>
              <a:t>SELECT</a:t>
            </a:r>
            <a:r>
              <a:rPr lang="en-US" sz="1800" dirty="0" smtClean="0">
                <a:latin typeface="Calibri" pitchFamily="34" charset="0"/>
                <a:cs typeface="Calibri" pitchFamily="34" charset="0"/>
              </a:rPr>
              <a:t> statement:</a:t>
            </a:r>
          </a:p>
        </p:txBody>
      </p:sp>
      <p:pic>
        <p:nvPicPr>
          <p:cNvPr id="11" name="Picture 10" descr="Figure 5.1.tif"/>
          <p:cNvPicPr>
            <a:picLocks noChangeAspect="1"/>
          </p:cNvPicPr>
          <p:nvPr/>
        </p:nvPicPr>
        <p:blipFill>
          <a:blip r:embed="rId2" cstate="print"/>
          <a:stretch>
            <a:fillRect/>
          </a:stretch>
        </p:blipFill>
        <p:spPr>
          <a:xfrm>
            <a:off x="3124200" y="3505200"/>
            <a:ext cx="2971800" cy="1769572"/>
          </a:xfrm>
          <a:prstGeom prst="rect">
            <a:avLst/>
          </a:prstGeom>
        </p:spPr>
      </p:pic>
      <p:sp>
        <p:nvSpPr>
          <p:cNvPr id="12" name="TextBox 11"/>
          <p:cNvSpPr txBox="1"/>
          <p:nvPr/>
        </p:nvSpPr>
        <p:spPr>
          <a:xfrm>
            <a:off x="381000" y="5410200"/>
            <a:ext cx="8001000" cy="1200329"/>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Transact-SQL includes many syntax elements that are used by or that influence most statements.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These elements include data types, predicates, functions, variables, expressions, control-of-flow, comments, and batch separators. </a:t>
            </a:r>
          </a:p>
        </p:txBody>
      </p:sp>
      <p:sp>
        <p:nvSpPr>
          <p:cNvPr id="13" name="TextBox 12"/>
          <p:cNvSpPr txBox="1"/>
          <p:nvPr/>
        </p:nvSpPr>
        <p:spPr>
          <a:xfrm>
            <a:off x="457200" y="2119234"/>
            <a:ext cx="8001000" cy="776366"/>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SELECT </a:t>
            </a:r>
            <a:r>
              <a:rPr lang="en-US" dirty="0" err="1" smtClean="0"/>
              <a:t>LoginID</a:t>
            </a:r>
            <a:endParaRPr lang="en-US" dirty="0" smtClean="0"/>
          </a:p>
          <a:p>
            <a:r>
              <a:rPr lang="en-US" dirty="0" smtClean="0"/>
              <a:t>FROM Employee</a:t>
            </a:r>
          </a:p>
          <a:p>
            <a:r>
              <a:rPr lang="en-US" dirty="0" smtClean="0"/>
              <a:t>WHERE </a:t>
            </a:r>
            <a:r>
              <a:rPr lang="en-US" dirty="0" err="1" smtClean="0"/>
              <a:t>JobTitle</a:t>
            </a:r>
            <a:r>
              <a:rPr lang="en-US" dirty="0" smtClean="0"/>
              <a:t> = 'Design Engineer'</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a:t>
            </a:fld>
            <a:endParaRPr lang="en-US"/>
          </a:p>
        </p:txBody>
      </p:sp>
      <p:sp>
        <p:nvSpPr>
          <p:cNvPr id="3" name="Footer Placeholder 2"/>
          <p:cNvSpPr>
            <a:spLocks noGrp="1"/>
          </p:cNvSpPr>
          <p:nvPr>
            <p:ph type="ftr" sz="quarter" idx="11"/>
          </p:nvPr>
        </p:nvSpPr>
        <p:spPr/>
        <p:txBody>
          <a:bodyPr/>
          <a:lstStyle/>
          <a:p>
            <a:pPr>
              <a:defRPr/>
            </a:pPr>
            <a:r>
              <a:rPr lang="en-US" smtClean="0"/>
              <a:t>Transact-SQL/ Session 5 </a:t>
            </a:r>
            <a:endParaRPr lang="en-US" dirty="0"/>
          </a:p>
        </p:txBody>
      </p:sp>
      <p:sp>
        <p:nvSpPr>
          <p:cNvPr id="4" name="Title 3"/>
          <p:cNvSpPr>
            <a:spLocks noGrp="1"/>
          </p:cNvSpPr>
          <p:nvPr>
            <p:ph type="title"/>
          </p:nvPr>
        </p:nvSpPr>
        <p:spPr/>
        <p:txBody>
          <a:bodyPr/>
          <a:lstStyle/>
          <a:p>
            <a:r>
              <a:rPr lang="en-US" dirty="0" smtClean="0"/>
              <a:t>Data Definition Language (DDL) </a:t>
            </a:r>
            <a:endParaRPr lang="en-US" dirty="0"/>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DDL is used to define and manage all attributes and properties of a database, including row layouts, column definitions, key columns, file locations, and storage strategy.</a:t>
              </a:r>
              <a:endParaRPr lang="en-US" sz="1800" kern="1200" dirty="0">
                <a:latin typeface="Calibri" pitchFamily="34" charset="0"/>
                <a:cs typeface="Calibri" pitchFamily="34" charset="0"/>
              </a:endParaRPr>
            </a:p>
          </p:txBody>
        </p:sp>
      </p:grpSp>
      <p:grpSp>
        <p:nvGrpSpPr>
          <p:cNvPr id="8" name="Group 7"/>
          <p:cNvGrpSpPr/>
          <p:nvPr/>
        </p:nvGrpSpPr>
        <p:grpSpPr>
          <a:xfrm>
            <a:off x="381000" y="21336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30480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For each object, there are usually </a:t>
              </a:r>
              <a:r>
                <a:rPr lang="en-US" sz="1800" dirty="0" smtClean="0">
                  <a:latin typeface="Courier New" pitchFamily="49" charset="0"/>
                  <a:cs typeface="Courier New" pitchFamily="49" charset="0"/>
                </a:rPr>
                <a:t>CREATE</a:t>
              </a:r>
              <a:r>
                <a:rPr lang="en-US" sz="1800" dirty="0" smtClean="0">
                  <a:latin typeface="Calibri" pitchFamily="34" charset="0"/>
                  <a:cs typeface="Calibri" pitchFamily="34" charset="0"/>
                </a:rPr>
                <a:t>, </a:t>
              </a:r>
              <a:r>
                <a:rPr lang="en-US" sz="1800" dirty="0" smtClean="0">
                  <a:latin typeface="Courier New" pitchFamily="49" charset="0"/>
                  <a:cs typeface="Courier New" pitchFamily="49" charset="0"/>
                </a:rPr>
                <a:t>ALTER</a:t>
              </a:r>
              <a:r>
                <a:rPr lang="en-US" sz="1800" dirty="0" smtClean="0">
                  <a:latin typeface="Calibri" pitchFamily="34" charset="0"/>
                  <a:cs typeface="Calibri" pitchFamily="34" charset="0"/>
                </a:rPr>
                <a:t>, and </a:t>
              </a:r>
              <a:r>
                <a:rPr lang="en-US" sz="1800" dirty="0" smtClean="0">
                  <a:latin typeface="Courier New" pitchFamily="49" charset="0"/>
                  <a:cs typeface="Courier New" pitchFamily="49" charset="0"/>
                </a:rPr>
                <a:t>DROP</a:t>
              </a:r>
              <a:r>
                <a:rPr lang="en-US" sz="1800" dirty="0" smtClean="0">
                  <a:latin typeface="Calibri" pitchFamily="34" charset="0"/>
                  <a:cs typeface="Calibri" pitchFamily="34" charset="0"/>
                </a:rPr>
                <a:t> statements (such as, </a:t>
              </a:r>
              <a:r>
                <a:rPr lang="en-US" sz="1800" dirty="0" smtClean="0">
                  <a:latin typeface="Courier New" pitchFamily="49" charset="0"/>
                  <a:cs typeface="Courier New" pitchFamily="49" charset="0"/>
                </a:rPr>
                <a:t>CREATE TABLE</a:t>
              </a:r>
              <a:r>
                <a:rPr lang="en-US" sz="1800" dirty="0" smtClean="0">
                  <a:latin typeface="Calibri" pitchFamily="34" charset="0"/>
                  <a:cs typeface="Calibri" pitchFamily="34" charset="0"/>
                </a:rPr>
                <a:t>, </a:t>
              </a:r>
              <a:r>
                <a:rPr lang="en-US" sz="1800" dirty="0" smtClean="0">
                  <a:latin typeface="Courier New" pitchFamily="49" charset="0"/>
                  <a:cs typeface="Courier New" pitchFamily="49" charset="0"/>
                </a:rPr>
                <a:t>ALTER TABLE</a:t>
              </a:r>
              <a:r>
                <a:rPr lang="en-US" sz="1800" dirty="0" smtClean="0">
                  <a:latin typeface="Calibri" pitchFamily="34" charset="0"/>
                  <a:cs typeface="Calibri" pitchFamily="34" charset="0"/>
                </a:rPr>
                <a:t>, and </a:t>
              </a:r>
              <a:r>
                <a:rPr lang="en-US" sz="1800" dirty="0" smtClean="0">
                  <a:latin typeface="Courier New" pitchFamily="49" charset="0"/>
                  <a:cs typeface="Courier New" pitchFamily="49" charset="0"/>
                </a:rPr>
                <a:t>DROP TABLE</a:t>
              </a:r>
              <a:r>
                <a:rPr lang="en-US" sz="1800" dirty="0" smtClean="0">
                  <a:latin typeface="Calibri" pitchFamily="34" charset="0"/>
                  <a:cs typeface="Calibri" pitchFamily="34" charset="0"/>
                </a:rPr>
                <a:t>).</a:t>
              </a:r>
              <a:endParaRPr lang="en-US" sz="1800" kern="1200" dirty="0">
                <a:latin typeface="Calibri" pitchFamily="34" charset="0"/>
                <a:cs typeface="Calibri" pitchFamily="34" charset="0"/>
              </a:endParaRPr>
            </a:p>
          </p:txBody>
        </p:sp>
      </p:grpSp>
      <p:sp>
        <p:nvSpPr>
          <p:cNvPr id="14" name="Rounded Rectangle 4"/>
          <p:cNvSpPr/>
          <p:nvPr/>
        </p:nvSpPr>
        <p:spPr>
          <a:xfrm>
            <a:off x="457200" y="21392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DDL statements are used to build and modify the structure of tables and other objects such as views, triggers, stored procedures, and so on.</a:t>
            </a:r>
            <a:endParaRPr lang="en-US" sz="1800" kern="1200" dirty="0">
              <a:latin typeface="Calibri" pitchFamily="34" charset="0"/>
              <a:cs typeface="Calibri" pitchFamily="34" charset="0"/>
            </a:endParaRPr>
          </a:p>
        </p:txBody>
      </p:sp>
      <p:grpSp>
        <p:nvGrpSpPr>
          <p:cNvPr id="15" name="Group 14"/>
          <p:cNvGrpSpPr/>
          <p:nvPr/>
        </p:nvGrpSpPr>
        <p:grpSpPr>
          <a:xfrm>
            <a:off x="381000" y="4038600"/>
            <a:ext cx="8153400" cy="6096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4044236"/>
            <a:ext cx="8014062" cy="6039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Most DDL statements take the following form:</a:t>
            </a:r>
            <a:endParaRPr lang="en-US" sz="1800" kern="1200" dirty="0">
              <a:latin typeface="Calibri" pitchFamily="34" charset="0"/>
              <a:cs typeface="Calibri" pitchFamily="34" charset="0"/>
            </a:endParaRPr>
          </a:p>
        </p:txBody>
      </p:sp>
      <p:sp>
        <p:nvSpPr>
          <p:cNvPr id="19" name="Bevel 18"/>
          <p:cNvSpPr/>
          <p:nvPr/>
        </p:nvSpPr>
        <p:spPr>
          <a:xfrm>
            <a:off x="1524000" y="4876800"/>
            <a:ext cx="1600200" cy="762000"/>
          </a:xfrm>
          <a:prstGeom prst="bevel">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urier New" pitchFamily="49" charset="0"/>
                <a:cs typeface="Courier New" pitchFamily="49" charset="0"/>
              </a:rPr>
              <a:t>CREATE </a:t>
            </a:r>
            <a:r>
              <a:rPr lang="en-US" b="1" dirty="0" err="1" smtClean="0">
                <a:latin typeface="Courier New" pitchFamily="49" charset="0"/>
                <a:cs typeface="Courier New" pitchFamily="49" charset="0"/>
              </a:rPr>
              <a:t>object_name</a:t>
            </a:r>
            <a:endParaRPr lang="en-US" b="1" dirty="0">
              <a:latin typeface="Courier New" pitchFamily="49" charset="0"/>
              <a:cs typeface="Courier New" pitchFamily="49" charset="0"/>
            </a:endParaRPr>
          </a:p>
        </p:txBody>
      </p:sp>
      <p:sp>
        <p:nvSpPr>
          <p:cNvPr id="20" name="Bevel 19"/>
          <p:cNvSpPr/>
          <p:nvPr/>
        </p:nvSpPr>
        <p:spPr>
          <a:xfrm>
            <a:off x="3429000" y="4876800"/>
            <a:ext cx="1600200" cy="762000"/>
          </a:xfrm>
          <a:prstGeom prst="bevel">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urier New" pitchFamily="49" charset="0"/>
                <a:cs typeface="Courier New" pitchFamily="49" charset="0"/>
              </a:rPr>
              <a:t>ALTER </a:t>
            </a:r>
            <a:r>
              <a:rPr lang="en-US" b="1" dirty="0" err="1" smtClean="0">
                <a:latin typeface="Courier New" pitchFamily="49" charset="0"/>
                <a:cs typeface="Courier New" pitchFamily="49" charset="0"/>
              </a:rPr>
              <a:t>object_name</a:t>
            </a:r>
            <a:endParaRPr lang="en-US" b="1" dirty="0">
              <a:latin typeface="Courier New" pitchFamily="49" charset="0"/>
              <a:cs typeface="Courier New" pitchFamily="49" charset="0"/>
            </a:endParaRPr>
          </a:p>
        </p:txBody>
      </p:sp>
      <p:sp>
        <p:nvSpPr>
          <p:cNvPr id="21" name="Bevel 20"/>
          <p:cNvSpPr/>
          <p:nvPr/>
        </p:nvSpPr>
        <p:spPr>
          <a:xfrm>
            <a:off x="5334000" y="4876800"/>
            <a:ext cx="1600200" cy="762000"/>
          </a:xfrm>
          <a:prstGeom prst="bevel">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urier New" pitchFamily="49" charset="0"/>
                <a:cs typeface="Courier New" pitchFamily="49" charset="0"/>
              </a:rPr>
              <a:t>DROP </a:t>
            </a:r>
            <a:r>
              <a:rPr lang="en-US" b="1" dirty="0" err="1" smtClean="0">
                <a:latin typeface="Courier New" pitchFamily="49" charset="0"/>
                <a:cs typeface="Courier New" pitchFamily="49" charset="0"/>
              </a:rPr>
              <a:t>object_name</a:t>
            </a:r>
            <a:endParaRPr lang="en-US" b="1" dirty="0">
              <a:latin typeface="Courier New" pitchFamily="49" charset="0"/>
              <a:cs typeface="Courier New" pitchFamily="49" charset="0"/>
            </a:endParaRPr>
          </a:p>
        </p:txBody>
      </p:sp>
      <p:grpSp>
        <p:nvGrpSpPr>
          <p:cNvPr id="22" name="Group 21"/>
          <p:cNvGrpSpPr/>
          <p:nvPr/>
        </p:nvGrpSpPr>
        <p:grpSpPr>
          <a:xfrm>
            <a:off x="381000" y="5791200"/>
            <a:ext cx="8153400" cy="762000"/>
            <a:chOff x="0" y="21039"/>
            <a:chExt cx="6096000" cy="1067040"/>
          </a:xfrm>
          <a:scene3d>
            <a:camera prst="orthographicFront"/>
            <a:lightRig rig="flat" dir="t"/>
          </a:scene3d>
        </p:grpSpPr>
        <p:sp>
          <p:nvSpPr>
            <p:cNvPr id="23" name="Rounded Rectangle 22"/>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4"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In DDL statements, </a:t>
              </a:r>
              <a:r>
                <a:rPr lang="en-US" sz="1800" dirty="0" err="1" smtClean="0">
                  <a:latin typeface="Courier New" pitchFamily="49" charset="0"/>
                  <a:cs typeface="Courier New" pitchFamily="49" charset="0"/>
                </a:rPr>
                <a:t>object_name</a:t>
              </a:r>
              <a:r>
                <a:rPr lang="en-US" sz="1800" dirty="0" smtClean="0">
                  <a:latin typeface="Calibri" pitchFamily="34" charset="0"/>
                  <a:cs typeface="Calibri" pitchFamily="34" charset="0"/>
                </a:rPr>
                <a:t> can be a table, view, trigger, stored procedure, and so on.</a:t>
              </a:r>
              <a:endParaRPr lang="en-US" sz="1800" kern="12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7</a:t>
            </a:fld>
            <a:endParaRPr lang="en-US"/>
          </a:p>
        </p:txBody>
      </p:sp>
      <p:sp>
        <p:nvSpPr>
          <p:cNvPr id="3" name="Footer Placeholder 2"/>
          <p:cNvSpPr>
            <a:spLocks noGrp="1"/>
          </p:cNvSpPr>
          <p:nvPr>
            <p:ph type="ftr" sz="quarter" idx="11"/>
          </p:nvPr>
        </p:nvSpPr>
        <p:spPr/>
        <p:txBody>
          <a:bodyPr/>
          <a:lstStyle/>
          <a:p>
            <a:pPr>
              <a:defRPr/>
            </a:pPr>
            <a:r>
              <a:rPr lang="en-US" dirty="0" smtClean="0"/>
              <a:t>Transact-SQL/ Session 5 </a:t>
            </a:r>
            <a:endParaRPr lang="en-US" dirty="0"/>
          </a:p>
        </p:txBody>
      </p:sp>
      <p:sp>
        <p:nvSpPr>
          <p:cNvPr id="4" name="Title 3"/>
          <p:cNvSpPr>
            <a:spLocks noGrp="1"/>
          </p:cNvSpPr>
          <p:nvPr>
            <p:ph type="title"/>
          </p:nvPr>
        </p:nvSpPr>
        <p:spPr/>
        <p:txBody>
          <a:bodyPr/>
          <a:lstStyle/>
          <a:p>
            <a:r>
              <a:rPr lang="en-US" dirty="0" smtClean="0"/>
              <a:t>Data Manipulation Language (DML)</a:t>
            </a:r>
            <a:endParaRPr lang="en-US" dirty="0"/>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DML is used to select, insert, update, or delete data in the objects defined with DDL.</a:t>
              </a:r>
              <a:endParaRPr lang="en-US" sz="1800" kern="1200" dirty="0">
                <a:latin typeface="Calibri" pitchFamily="34" charset="0"/>
                <a:cs typeface="Calibri" pitchFamily="34" charset="0"/>
              </a:endParaRPr>
            </a:p>
          </p:txBody>
        </p:sp>
      </p:grpSp>
      <p:grpSp>
        <p:nvGrpSpPr>
          <p:cNvPr id="8" name="Group 7"/>
          <p:cNvGrpSpPr/>
          <p:nvPr/>
        </p:nvGrpSpPr>
        <p:grpSpPr>
          <a:xfrm>
            <a:off x="381000" y="21336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3048000"/>
            <a:ext cx="8153400" cy="7620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different DML statements are as follows:</a:t>
              </a:r>
              <a:endParaRPr lang="en-US" sz="1800" kern="1200" dirty="0">
                <a:latin typeface="Calibri" pitchFamily="34" charset="0"/>
                <a:cs typeface="Calibri" pitchFamily="34" charset="0"/>
              </a:endParaRPr>
            </a:p>
          </p:txBody>
        </p:sp>
      </p:grpSp>
      <p:sp>
        <p:nvSpPr>
          <p:cNvPr id="14" name="Rounded Rectangle 4"/>
          <p:cNvSpPr/>
          <p:nvPr/>
        </p:nvSpPr>
        <p:spPr>
          <a:xfrm>
            <a:off x="457200" y="21392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All database users can use these commands during the routine operations on a database.</a:t>
            </a:r>
            <a:endParaRPr lang="en-US" sz="1800" kern="1200" dirty="0">
              <a:latin typeface="Calibri" pitchFamily="34" charset="0"/>
              <a:cs typeface="Calibri" pitchFamily="34" charset="0"/>
            </a:endParaRPr>
          </a:p>
        </p:txBody>
      </p:sp>
      <p:sp>
        <p:nvSpPr>
          <p:cNvPr id="15" name="Bevel 14"/>
          <p:cNvSpPr/>
          <p:nvPr/>
        </p:nvSpPr>
        <p:spPr>
          <a:xfrm>
            <a:off x="609600" y="4114800"/>
            <a:ext cx="1600200" cy="838200"/>
          </a:xfrm>
          <a:prstGeom prst="bevel">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urier New" pitchFamily="49" charset="0"/>
                <a:cs typeface="Courier New" pitchFamily="49" charset="0"/>
              </a:rPr>
              <a:t>SELECT </a:t>
            </a:r>
            <a:r>
              <a:rPr lang="en-US" b="1" dirty="0" smtClean="0">
                <a:latin typeface="Calibri" pitchFamily="34" charset="0"/>
                <a:cs typeface="Calibri" pitchFamily="34" charset="0"/>
              </a:rPr>
              <a:t>statement</a:t>
            </a:r>
            <a:endParaRPr lang="en-US" b="1" dirty="0">
              <a:latin typeface="Calibri" pitchFamily="34" charset="0"/>
              <a:cs typeface="Calibri" pitchFamily="34" charset="0"/>
            </a:endParaRPr>
          </a:p>
        </p:txBody>
      </p:sp>
      <p:sp>
        <p:nvSpPr>
          <p:cNvPr id="16" name="Bevel 15"/>
          <p:cNvSpPr/>
          <p:nvPr/>
        </p:nvSpPr>
        <p:spPr>
          <a:xfrm>
            <a:off x="2514600" y="4114800"/>
            <a:ext cx="1600200" cy="838200"/>
          </a:xfrm>
          <a:prstGeom prst="bevel">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urier New" pitchFamily="49" charset="0"/>
                <a:cs typeface="Courier New" pitchFamily="49" charset="0"/>
              </a:rPr>
              <a:t>INSERT </a:t>
            </a:r>
            <a:r>
              <a:rPr lang="en-US" b="1" dirty="0" smtClean="0">
                <a:latin typeface="Calibri" pitchFamily="34" charset="0"/>
                <a:cs typeface="Calibri" pitchFamily="34" charset="0"/>
              </a:rPr>
              <a:t>statement</a:t>
            </a:r>
            <a:endParaRPr lang="en-US" b="1" dirty="0">
              <a:latin typeface="Calibri" pitchFamily="34" charset="0"/>
              <a:cs typeface="Calibri" pitchFamily="34" charset="0"/>
            </a:endParaRPr>
          </a:p>
        </p:txBody>
      </p:sp>
      <p:sp>
        <p:nvSpPr>
          <p:cNvPr id="17" name="Bevel 16"/>
          <p:cNvSpPr/>
          <p:nvPr/>
        </p:nvSpPr>
        <p:spPr>
          <a:xfrm>
            <a:off x="4648200" y="4114800"/>
            <a:ext cx="1600200" cy="838200"/>
          </a:xfrm>
          <a:prstGeom prst="bevel">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urier New" pitchFamily="49" charset="0"/>
                <a:cs typeface="Courier New" pitchFamily="49" charset="0"/>
              </a:rPr>
              <a:t>UPDATE </a:t>
            </a:r>
            <a:r>
              <a:rPr lang="en-US" b="1" dirty="0" smtClean="0">
                <a:latin typeface="Calibri" pitchFamily="34" charset="0"/>
                <a:cs typeface="Calibri" pitchFamily="34" charset="0"/>
              </a:rPr>
              <a:t>statement</a:t>
            </a:r>
            <a:endParaRPr lang="en-US" b="1" dirty="0">
              <a:latin typeface="Calibri" pitchFamily="34" charset="0"/>
              <a:cs typeface="Calibri" pitchFamily="34" charset="0"/>
            </a:endParaRPr>
          </a:p>
        </p:txBody>
      </p:sp>
      <p:sp>
        <p:nvSpPr>
          <p:cNvPr id="18" name="Bevel 17"/>
          <p:cNvSpPr/>
          <p:nvPr/>
        </p:nvSpPr>
        <p:spPr>
          <a:xfrm>
            <a:off x="6553200" y="4114800"/>
            <a:ext cx="1600200" cy="838200"/>
          </a:xfrm>
          <a:prstGeom prst="bevel">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urier New" pitchFamily="49" charset="0"/>
                <a:cs typeface="Courier New" pitchFamily="49" charset="0"/>
              </a:rPr>
              <a:t>DELETE </a:t>
            </a:r>
            <a:r>
              <a:rPr lang="en-US" b="1" dirty="0" smtClean="0">
                <a:latin typeface="Calibri" pitchFamily="34" charset="0"/>
                <a:cs typeface="Calibri" pitchFamily="34" charset="0"/>
              </a:rPr>
              <a:t>statement</a:t>
            </a:r>
            <a:endParaRPr lang="en-US" b="1"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ou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ox(ou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ox(ou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ox(ou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8</a:t>
            </a:fld>
            <a:endParaRPr lang="en-US"/>
          </a:p>
        </p:txBody>
      </p:sp>
      <p:sp>
        <p:nvSpPr>
          <p:cNvPr id="3" name="Footer Placeholder 2"/>
          <p:cNvSpPr>
            <a:spLocks noGrp="1"/>
          </p:cNvSpPr>
          <p:nvPr>
            <p:ph type="ftr" sz="quarter" idx="11"/>
          </p:nvPr>
        </p:nvSpPr>
        <p:spPr/>
        <p:txBody>
          <a:bodyPr/>
          <a:lstStyle/>
          <a:p>
            <a:pPr>
              <a:defRPr/>
            </a:pPr>
            <a:r>
              <a:rPr lang="en-US" dirty="0" smtClean="0"/>
              <a:t>Transact-SQL/ Session 5 </a:t>
            </a:r>
            <a:endParaRPr lang="en-US" dirty="0"/>
          </a:p>
        </p:txBody>
      </p:sp>
      <p:sp>
        <p:nvSpPr>
          <p:cNvPr id="4" name="Title 3"/>
          <p:cNvSpPr>
            <a:spLocks noGrp="1"/>
          </p:cNvSpPr>
          <p:nvPr>
            <p:ph type="title"/>
          </p:nvPr>
        </p:nvSpPr>
        <p:spPr/>
        <p:txBody>
          <a:bodyPr/>
          <a:lstStyle/>
          <a:p>
            <a:r>
              <a:rPr lang="en-US" dirty="0" smtClean="0"/>
              <a:t>Data Control Language (DCL)</a:t>
            </a:r>
            <a:endParaRPr lang="en-US" dirty="0"/>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Data is an important part of database, so proper steps should be taken to check that no invalid user accesses the data.</a:t>
              </a:r>
              <a:endParaRPr lang="en-US" sz="1800" kern="1200" dirty="0">
                <a:latin typeface="Calibri" pitchFamily="34" charset="0"/>
                <a:cs typeface="Calibri" pitchFamily="34" charset="0"/>
              </a:endParaRPr>
            </a:p>
          </p:txBody>
        </p:sp>
      </p:grpSp>
      <p:grpSp>
        <p:nvGrpSpPr>
          <p:cNvPr id="8" name="Group 7"/>
          <p:cNvGrpSpPr/>
          <p:nvPr/>
        </p:nvGrpSpPr>
        <p:grpSpPr>
          <a:xfrm>
            <a:off x="381000" y="21336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30480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Permissions are controlled by using the </a:t>
              </a:r>
              <a:r>
                <a:rPr lang="en-US" sz="1800" dirty="0" smtClean="0">
                  <a:latin typeface="Courier New" pitchFamily="49" charset="0"/>
                  <a:cs typeface="Courier New" pitchFamily="49" charset="0"/>
                </a:rPr>
                <a:t>GRANT</a:t>
              </a:r>
              <a:r>
                <a:rPr lang="en-US" sz="1800" dirty="0" smtClean="0">
                  <a:latin typeface="Calibri" pitchFamily="34" charset="0"/>
                  <a:cs typeface="Calibri" pitchFamily="34" charset="0"/>
                </a:rPr>
                <a:t>, </a:t>
              </a:r>
              <a:r>
                <a:rPr lang="en-US" sz="1800" dirty="0" smtClean="0">
                  <a:latin typeface="Courier New" pitchFamily="49" charset="0"/>
                  <a:cs typeface="Courier New" pitchFamily="49" charset="0"/>
                </a:rPr>
                <a:t>REVOKE</a:t>
              </a:r>
              <a:r>
                <a:rPr lang="en-US" sz="1800" dirty="0" smtClean="0">
                  <a:latin typeface="Calibri" pitchFamily="34" charset="0"/>
                  <a:cs typeface="Calibri" pitchFamily="34" charset="0"/>
                </a:rPr>
                <a:t>, and </a:t>
              </a:r>
              <a:r>
                <a:rPr lang="en-US" sz="1800" dirty="0" smtClean="0">
                  <a:latin typeface="Courier New" pitchFamily="49" charset="0"/>
                  <a:cs typeface="Courier New" pitchFamily="49" charset="0"/>
                </a:rPr>
                <a:t>DENY</a:t>
              </a:r>
              <a:r>
                <a:rPr lang="en-US" sz="1800" dirty="0" smtClean="0">
                  <a:latin typeface="Calibri" pitchFamily="34" charset="0"/>
                  <a:cs typeface="Calibri" pitchFamily="34" charset="0"/>
                </a:rPr>
                <a:t> statements.</a:t>
              </a:r>
              <a:endParaRPr lang="en-US" sz="1800" kern="1200" dirty="0">
                <a:latin typeface="Calibri" pitchFamily="34" charset="0"/>
                <a:cs typeface="Calibri" pitchFamily="34" charset="0"/>
              </a:endParaRPr>
            </a:p>
          </p:txBody>
        </p:sp>
      </p:grpSp>
      <p:sp>
        <p:nvSpPr>
          <p:cNvPr id="14" name="Rounded Rectangle 4"/>
          <p:cNvSpPr/>
          <p:nvPr/>
        </p:nvSpPr>
        <p:spPr>
          <a:xfrm>
            <a:off x="457200" y="21392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DCL is used to control permissions on database objects.</a:t>
            </a:r>
            <a:endParaRPr lang="en-US" sz="1800" kern="1200" dirty="0">
              <a:latin typeface="Calibri" pitchFamily="34" charset="0"/>
              <a:cs typeface="Calibri" pitchFamily="34" charset="0"/>
            </a:endParaRPr>
          </a:p>
        </p:txBody>
      </p:sp>
      <p:grpSp>
        <p:nvGrpSpPr>
          <p:cNvPr id="15" name="Group 14"/>
          <p:cNvGrpSpPr/>
          <p:nvPr/>
        </p:nvGrpSpPr>
        <p:grpSpPr>
          <a:xfrm>
            <a:off x="381000" y="4038600"/>
            <a:ext cx="8153400" cy="6096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8" name="Rounded Rectangle 4"/>
          <p:cNvSpPr/>
          <p:nvPr/>
        </p:nvSpPr>
        <p:spPr>
          <a:xfrm>
            <a:off x="457200" y="4044236"/>
            <a:ext cx="8014062" cy="6039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DCL statements are also used for securing the database. The three basic DCL statements are as follows:</a:t>
            </a:r>
            <a:endParaRPr lang="en-US" sz="1800" kern="1200" dirty="0">
              <a:latin typeface="Calibri" pitchFamily="34" charset="0"/>
              <a:cs typeface="Calibri" pitchFamily="34" charset="0"/>
            </a:endParaRPr>
          </a:p>
        </p:txBody>
      </p:sp>
      <p:sp>
        <p:nvSpPr>
          <p:cNvPr id="19" name="Bevel 18"/>
          <p:cNvSpPr/>
          <p:nvPr/>
        </p:nvSpPr>
        <p:spPr>
          <a:xfrm>
            <a:off x="1752600" y="4953000"/>
            <a:ext cx="1600200" cy="838200"/>
          </a:xfrm>
          <a:prstGeom prst="bevel">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urier New" pitchFamily="49" charset="0"/>
                <a:cs typeface="Courier New" pitchFamily="49" charset="0"/>
              </a:rPr>
              <a:t>GRANT </a:t>
            </a:r>
            <a:r>
              <a:rPr lang="en-US" b="1" dirty="0" smtClean="0">
                <a:latin typeface="Calibri" pitchFamily="34" charset="0"/>
                <a:cs typeface="Calibri" pitchFamily="34" charset="0"/>
              </a:rPr>
              <a:t>statement</a:t>
            </a:r>
            <a:endParaRPr lang="en-US" b="1" dirty="0">
              <a:latin typeface="Calibri" pitchFamily="34" charset="0"/>
              <a:cs typeface="Calibri" pitchFamily="34" charset="0"/>
            </a:endParaRPr>
          </a:p>
        </p:txBody>
      </p:sp>
      <p:sp>
        <p:nvSpPr>
          <p:cNvPr id="20" name="Bevel 19"/>
          <p:cNvSpPr/>
          <p:nvPr/>
        </p:nvSpPr>
        <p:spPr>
          <a:xfrm>
            <a:off x="3657600" y="4953000"/>
            <a:ext cx="1600200" cy="838200"/>
          </a:xfrm>
          <a:prstGeom prst="bevel">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urier New" pitchFamily="49" charset="0"/>
                <a:cs typeface="Courier New" pitchFamily="49" charset="0"/>
              </a:rPr>
              <a:t>REVOKE </a:t>
            </a:r>
            <a:r>
              <a:rPr lang="en-US" b="1" dirty="0" smtClean="0">
                <a:latin typeface="Calibri" pitchFamily="34" charset="0"/>
                <a:cs typeface="Calibri" pitchFamily="34" charset="0"/>
              </a:rPr>
              <a:t>statement</a:t>
            </a:r>
            <a:endParaRPr lang="en-US" b="1" dirty="0">
              <a:latin typeface="Calibri" pitchFamily="34" charset="0"/>
              <a:cs typeface="Calibri" pitchFamily="34" charset="0"/>
            </a:endParaRPr>
          </a:p>
        </p:txBody>
      </p:sp>
      <p:sp>
        <p:nvSpPr>
          <p:cNvPr id="21" name="Bevel 20"/>
          <p:cNvSpPr/>
          <p:nvPr/>
        </p:nvSpPr>
        <p:spPr>
          <a:xfrm>
            <a:off x="5562600" y="4953000"/>
            <a:ext cx="1600200" cy="838200"/>
          </a:xfrm>
          <a:prstGeom prst="bevel">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urier New" pitchFamily="49" charset="0"/>
                <a:cs typeface="Courier New" pitchFamily="49" charset="0"/>
              </a:rPr>
              <a:t>DENY </a:t>
            </a:r>
            <a:r>
              <a:rPr lang="en-US" b="1" dirty="0" smtClean="0">
                <a:latin typeface="Calibri" pitchFamily="34" charset="0"/>
                <a:cs typeface="Calibri" pitchFamily="34" charset="0"/>
              </a:rPr>
              <a:t>statement</a:t>
            </a:r>
            <a:endParaRPr lang="en-US" b="1"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ox(ou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ox(ou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ox(out)">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9</a:t>
            </a:fld>
            <a:endParaRPr lang="en-US"/>
          </a:p>
        </p:txBody>
      </p:sp>
      <p:sp>
        <p:nvSpPr>
          <p:cNvPr id="4" name="Title 3"/>
          <p:cNvSpPr>
            <a:spLocks noGrp="1"/>
          </p:cNvSpPr>
          <p:nvPr>
            <p:ph type="title"/>
          </p:nvPr>
        </p:nvSpPr>
        <p:spPr/>
        <p:txBody>
          <a:bodyPr/>
          <a:lstStyle/>
          <a:p>
            <a:r>
              <a:rPr lang="en-US" dirty="0" smtClean="0"/>
              <a:t>Data Types 1-6</a:t>
            </a:r>
            <a:endParaRPr lang="en-US" dirty="0"/>
          </a:p>
        </p:txBody>
      </p:sp>
      <p:sp>
        <p:nvSpPr>
          <p:cNvPr id="5" name="TextBox 4"/>
          <p:cNvSpPr txBox="1"/>
          <p:nvPr/>
        </p:nvSpPr>
        <p:spPr>
          <a:xfrm>
            <a:off x="228600" y="990600"/>
            <a:ext cx="8763000" cy="1754326"/>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data type is an attribute defining the type of data that an object can contain.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Data types must be provided for columns, parameters, variables, and functions that return data values, and stored procedures that have a return code.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Transact-SQL includes a number of base data types, such as </a:t>
            </a:r>
            <a:r>
              <a:rPr lang="en-US" sz="1800" dirty="0" err="1" smtClean="0">
                <a:cs typeface="Courier New" pitchFamily="49" charset="0"/>
              </a:rPr>
              <a:t>varchar</a:t>
            </a:r>
            <a:r>
              <a:rPr lang="en-US" sz="1800" dirty="0" smtClean="0">
                <a:latin typeface="Calibri" pitchFamily="34" charset="0"/>
                <a:cs typeface="Calibri" pitchFamily="34" charset="0"/>
              </a:rPr>
              <a:t>, </a:t>
            </a:r>
            <a:r>
              <a:rPr lang="en-US" sz="1800" dirty="0" smtClean="0">
                <a:cs typeface="Courier New" pitchFamily="49" charset="0"/>
              </a:rPr>
              <a:t>text</a:t>
            </a:r>
            <a:r>
              <a:rPr lang="en-US" sz="1800" dirty="0" smtClean="0">
                <a:latin typeface="Calibri" pitchFamily="34" charset="0"/>
                <a:cs typeface="Calibri" pitchFamily="34" charset="0"/>
              </a:rPr>
              <a:t>, and </a:t>
            </a:r>
            <a:r>
              <a:rPr lang="en-US" sz="1800" dirty="0" smtClean="0">
                <a:cs typeface="Courier New" pitchFamily="49" charset="0"/>
              </a:rPr>
              <a:t>int</a:t>
            </a:r>
            <a:r>
              <a:rPr lang="en-US" sz="1800" dirty="0" smtClean="0">
                <a:latin typeface="Calibri" pitchFamily="34" charset="0"/>
                <a:cs typeface="Calibri" pitchFamily="34" charset="0"/>
              </a:rPr>
              <a:t>.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All data that is stored in SQL Server must be compatible with one of the base data types. </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 following objects have data types:</a:t>
            </a:r>
          </a:p>
        </p:txBody>
      </p:sp>
      <p:graphicFrame>
        <p:nvGraphicFramePr>
          <p:cNvPr id="6" name="Diagram 5"/>
          <p:cNvGraphicFramePr/>
          <p:nvPr/>
        </p:nvGraphicFramePr>
        <p:xfrm>
          <a:off x="457200" y="2971800"/>
          <a:ext cx="8001000" cy="312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228600" y="6019800"/>
            <a:ext cx="83820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Various items in SQL Server 2012 such as columns, variables, and expressions are assigned data types. </a:t>
            </a:r>
          </a:p>
        </p:txBody>
      </p:sp>
      <p:sp>
        <p:nvSpPr>
          <p:cNvPr id="8" name="Footer Placeholder 2"/>
          <p:cNvSpPr>
            <a:spLocks noGrp="1"/>
          </p:cNvSpPr>
          <p:nvPr>
            <p:ph type="ftr" sz="quarter" idx="11"/>
          </p:nvPr>
        </p:nvSpPr>
        <p:spPr>
          <a:xfrm>
            <a:off x="2286000" y="6613525"/>
            <a:ext cx="6019800" cy="168275"/>
          </a:xfrm>
        </p:spPr>
        <p:txBody>
          <a:bodyPr/>
          <a:lstStyle/>
          <a:p>
            <a:pPr>
              <a:defRPr/>
            </a:pPr>
            <a:r>
              <a:rPr lang="en-US" dirty="0" smtClean="0"/>
              <a:t>Transact-SQL/ Session 5 </a:t>
            </a:r>
            <a:endParaRPr 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3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14713</TotalTime>
  <Words>3696</Words>
  <Application>Microsoft Office PowerPoint</Application>
  <PresentationFormat>On-screen Show (4:3)</PresentationFormat>
  <Paragraphs>478</Paragraphs>
  <Slides>35</Slides>
  <Notes>0</Notes>
  <HiddenSlides>0</HiddenSlides>
  <MMClips>0</MMClip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3_Office Theme</vt:lpstr>
      <vt:lpstr>Custom Design</vt:lpstr>
      <vt:lpstr>Slide 1</vt:lpstr>
      <vt:lpstr>Objectives</vt:lpstr>
      <vt:lpstr>Introduction</vt:lpstr>
      <vt:lpstr>Transact-SQL 1-2</vt:lpstr>
      <vt:lpstr>Transact-SQL 2-2</vt:lpstr>
      <vt:lpstr>Data Definition Language (DDL) </vt:lpstr>
      <vt:lpstr>Data Manipulation Language (DML)</vt:lpstr>
      <vt:lpstr>Data Control Language (DCL)</vt:lpstr>
      <vt:lpstr>Data Types 1-6</vt:lpstr>
      <vt:lpstr>Data Types 2-6</vt:lpstr>
      <vt:lpstr>Data Types 3-6</vt:lpstr>
      <vt:lpstr>Data Types 4-6</vt:lpstr>
      <vt:lpstr>Data Types 5-6</vt:lpstr>
      <vt:lpstr>Data Types 6-6</vt:lpstr>
      <vt:lpstr>Transact-SQL Language Elements</vt:lpstr>
      <vt:lpstr>Predicates and Operators 1-3</vt:lpstr>
      <vt:lpstr>Predicates and Operators 2-3</vt:lpstr>
      <vt:lpstr>Predicates and Operators 3-3</vt:lpstr>
      <vt:lpstr>Functions 1-2</vt:lpstr>
      <vt:lpstr>Functions 2-2</vt:lpstr>
      <vt:lpstr>Variables</vt:lpstr>
      <vt:lpstr>Expressions 1-2</vt:lpstr>
      <vt:lpstr>Expressions 2-2</vt:lpstr>
      <vt:lpstr>Control-of-Flow, Errors, and Transactions</vt:lpstr>
      <vt:lpstr>Comments 1-2</vt:lpstr>
      <vt:lpstr>Comments 2-2</vt:lpstr>
      <vt:lpstr>Batch Separators</vt:lpstr>
      <vt:lpstr>Set Theory</vt:lpstr>
      <vt:lpstr>Predicate Logic</vt:lpstr>
      <vt:lpstr>Logical Order of Operators in SELECT Statement 1-5</vt:lpstr>
      <vt:lpstr>Logical Order of Operators in SELECT Statement 2-5</vt:lpstr>
      <vt:lpstr>Logical Order of Operators in SELECT Statement 3-5</vt:lpstr>
      <vt:lpstr>Logical Order of Operators in SELECT Statement 4-5</vt:lpstr>
      <vt:lpstr>Logical Order of Operators in SELECT Statement 5-5</vt:lpstr>
      <vt:lpstr>Summary</vt:lpstr>
    </vt:vector>
  </TitlesOfParts>
  <Company>Aptech Limited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 XP</dc:title>
  <dc:creator>Aptech Limited</dc:creator>
  <cp:lastModifiedBy>Aptech </cp:lastModifiedBy>
  <cp:revision>2598</cp:revision>
  <dcterms:created xsi:type="dcterms:W3CDTF">2006-08-16T00:00:00Z</dcterms:created>
  <dcterms:modified xsi:type="dcterms:W3CDTF">2013-04-09T10:05:18Z</dcterms:modified>
</cp:coreProperties>
</file>